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800" r:id="rId4"/>
  </p:sldMasterIdLst>
  <p:notesMasterIdLst>
    <p:notesMasterId r:id="rId12"/>
  </p:notesMasterIdLst>
  <p:handoutMasterIdLst>
    <p:handoutMasterId r:id="rId13"/>
  </p:handoutMasterIdLst>
  <p:sldIdLst>
    <p:sldId id="3548" r:id="rId5"/>
    <p:sldId id="2076137232" r:id="rId6"/>
    <p:sldId id="2076137190" r:id="rId7"/>
    <p:sldId id="2076137141" r:id="rId8"/>
    <p:sldId id="2076137234" r:id="rId9"/>
    <p:sldId id="2076137238" r:id="rId10"/>
    <p:sldId id="11475" r:id="rId11"/>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7EC4DA09-A143-8FFA-254E-10C8880A7B10}" name="Saku Uchikawa" initials="SU" userId="Anonymous_Saku Uchikawa" providerId="None"/>
  <p188:author id="{2EFD172E-C533-0181-99D3-961D485BFB69}" name="Monica Lueder" initials="ML" userId="S-1-5-21-2127521184-1604012920-1887927527-2598260" providerId="AD"/>
  <p188:author id="{52B0E35E-359C-F59B-4A10-87BD5546B950}" name="Ross Swartwout" initials="RS" userId="S-1-5-21-1179378967-3598344749-1873651490-3187" providerId="AD"/>
  <p188:author id="{B3D18764-E50E-DF36-9CE8-061B19BE6AF6}" name="Mary Feil-Jacobs" initials="MFJ" userId="Anonymous_Mary Feil-Jacobs" providerId="None"/>
  <p188:author id="{903D06F5-1E01-5A4A-2E05-DDFB59BD23BB}" name="Mary Feil-Jacobs" initials="MF" userId="S-1-5-21-2127521184-1604012920-1887927527-6500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Ross Swartwout" initials="RS" lastIdx="1" clrIdx="4">
    <p:extLst>
      <p:ext uri="{19B8F6BF-5375-455C-9EA6-DF929625EA0E}">
        <p15:presenceInfo xmlns:p15="http://schemas.microsoft.com/office/powerpoint/2012/main" userId="S-1-5-21-1179378967-3598344749-1873651490-318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E6FF"/>
    <a:srgbClr val="0D0D0D"/>
    <a:srgbClr val="2F2F2F"/>
    <a:srgbClr val="000000"/>
    <a:srgbClr val="1DB7C3"/>
    <a:srgbClr val="02204F"/>
    <a:srgbClr val="F2F2F2"/>
    <a:srgbClr val="737373"/>
    <a:srgbClr val="D2D2D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331" autoAdjust="0"/>
  </p:normalViewPr>
  <p:slideViewPr>
    <p:cSldViewPr snapToGrid="0">
      <p:cViewPr varScale="1">
        <p:scale>
          <a:sx n="86" d="100"/>
          <a:sy n="86" d="100"/>
        </p:scale>
        <p:origin x="980" y="72"/>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1/12/2020 10:25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24"/>
    </inkml:context>
    <inkml:brush xml:id="br0">
      <inkml:brushProperty name="width" value="0.04402" units="cm"/>
      <inkml:brushProperty name="height" value="0.04402" units="cm"/>
      <inkml:brushProperty name="color" value="#75757A"/>
    </inkml:brush>
  </inkml:definitions>
  <inkml:trace contextRef="#ctx0" brushRef="#br0">234 0 15176 0 0,'0'0'340'0'0,"0"0"50"0"0,-6 0 73 0 0,0 1-1 0 0,-1 0-462 0 0,-3 0 122 0 0,-26 5-208 0 0,0 2 0 0 0,0 1 86 0 0,29-7 142 0 0,-1 0 1 0 0,1 1-1 0 0,0 0 0 0 0,0 0-142 0 0,3-1 67 0 0,1 0-1 0 0,0 0 1 0 0,0 0-1 0 0,0 0 1 0 0,1 0-1 0 0,-1 1 1 0 0,0-1-1 0 0,1 1 1 0 0,-2 2-67 0 0,1 0 1 0 0,0 0 1 0 0,0 0 0 0 0,1 0-1 0 0,-1 1 1 0 0,1-1 0 0 0,0 1-1 0 0,1 1-1 0 0,-3 7 0 0 0,2 0-1 0 0,-1 5 1 0 0,2 4-41 0 0,0 0 0 0 0,2 8 41 0 0,2 14-36 0 0,-1-33 71 0 0,0 0 0 0 0,3 8-35 0 0,-4-16 0 0 0,1 1 0 0 0,-1-2 0 0 0,1 1 0 0 0,0 0 0 0 0,0 0 0 0 0,0-1 0 0 0,0 1 0 0 0,1 0 0 0 0,0-1 0 0 0,-2-1 17 0 0,1 0-1 0 0,1-1 1 0 0,-2 1-1 0 0,2-1 0 0 0,-1 1 1 0 0,0-1-1 0 0,1 0 1 0 0,-1 0-1 0 0,0 0 0 0 0,1 0 1 0 0,-1 0-1 0 0,1 0 1 0 0,-1-1-1 0 0,1 1 1 0 0,1-1-17 0 0,1 0 131 0 0,1 1 1 0 0,0-1 0 0 0,-1-1 0 0 0,1 0 0 0 0,-1 1 0 0 0,5-2-132 0 0,-1-1 238 0 0,1 0-238 0 0,-1 0 100 0 0,0 0-58 0 0,0-1-1 0 0,0 0 0 0 0,0 0 0 0 0,-1-1 0 0 0,1 0 0 0 0,4-5-41 0 0,-11 8-323 0 0,0 0 1 0 0,0 1-1 0 0,0-2 0 0 0,0 1 0 0 0,-1 0 1 0 0,1 0-1 0 0,1-3 323 0 0,-3 4-582 0 0,3-3-5495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19"/>
    </inkml:context>
    <inkml:brush xml:id="br0">
      <inkml:brushProperty name="width" value="0.04402" units="cm"/>
      <inkml:brushProperty name="height" value="0.04402" units="cm"/>
      <inkml:brushProperty name="color" value="#75757A"/>
    </inkml:brush>
  </inkml:definitions>
  <inkml:trace contextRef="#ctx0" brushRef="#br0">3 0 15000 0 0,'0'0'340'0'0,"0"0"50"0"0,0 0 24 0 0,0 0-53 0 0,0 0-233 0 0,-1 3 42 0 0,1 0 0 0 0,-1-1 1 0 0,1 1-1 0 0,-1 0 0 0 0,1 0 0 0 0,0-1 1 0 0,0 3-171 0 0,1 5 1045 0 0,1 5-1045 0 0,-2-8 31 0 0,6 29 244 0 0,-1-3 495 0 0,2 9-720 0 0,-2-20-55 0 0,-1 10 5 0 0,3 24-570 0 0,-4-36-5059 0 0,-3-13-307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20"/>
    </inkml:context>
    <inkml:brush xml:id="br0">
      <inkml:brushProperty name="width" value="0.04402" units="cm"/>
      <inkml:brushProperty name="height" value="0.04402" units="cm"/>
      <inkml:brushProperty name="color" value="#75757A"/>
    </inkml:brush>
  </inkml:definitions>
  <inkml:trace contextRef="#ctx0" brushRef="#br0">76 18 16439 0 0,'-2'0'802'0'0,"0"0"-622"0"0,1 1 1 0 0,-1-1-1 0 0,0 1 0 0 0,1 0 1 0 0,0-1-1 0 0,-1 1 0 0 0,1 0 1 0 0,-2 1-181 0 0,-3 2 650 0 0,4-3-545 0 0,0 1 1 0 0,0-1-1 0 0,0 1 0 0 0,0-1 0 0 0,1 1 1 0 0,-1 0-106 0 0,-3 4 49 0 0,2-3-27 0 0,0 1-1 0 0,0 0 1 0 0,0 0-1 0 0,-1 2-21 0 0,1-1 66 0 0,1-2-48 0 0,0 1 0 0 0,0-1-1 0 0,0 1 1 0 0,1 0 0 0 0,0-1-1 0 0,-1 1 1 0 0,1 0-1 0 0,1 0 1 0 0,-2 3-18 0 0,2-4-19 0 0,0 0-1 0 0,0 0 1 0 0,0-1-1 0 0,0 1 1 0 0,1 0-1 0 0,-1 0 1 0 0,1 0-1 0 0,0 0 1 0 0,-1 0-1 0 0,1 0 1 0 0,0 0-1 0 0,1-1 1 0 0,-1 2 19 0 0,0-3-47 0 0,1 1 0 0 0,-1-1 0 0 0,0 1 1 0 0,0-1-1 0 0,0 0 0 0 0,1 1 0 0 0,-1-1 0 0 0,0 0 1 0 0,1 0-1 0 0,0 0 0 0 0,-1 0 0 0 0,1 0 0 0 0,-1-1 1 0 0,1 1-1 0 0,0 0 0 0 0,0-1 0 0 0,-1 1 0 0 0,2 0 47 0 0,1-1-68 0 0,-1 1-1 0 0,0-1 0 0 0,0 0 1 0 0,0 0-1 0 0,1 0 0 0 0,-1 0 1 0 0,0-1-1 0 0,0 1 0 0 0,0-1 0 0 0,2 0 69 0 0,-1-1-54 0 0,0 1-1 0 0,1-1 0 0 0,-1 0 1 0 0,0 0-1 0 0,0 0 0 0 0,2-2 55 0 0,0-1-61 0 0,0 1-1 0 0,-1-2 1 0 0,1 1-1 0 0,-1 0 1 0 0,0-1-1 0 0,-1 0 1 0 0,4-7 61 0 0,-6 11-79 0 0,0-1 0 0 0,-1 0 0 0 0,0 0 1 0 0,0 0-1 0 0,1 0 0 0 0,-2 0 0 0 0,1-1 1 0 0,0 1-1 0 0,-1 0 0 0 0,1-2 79 0 0,-1 3 10 0 0,0 0 0 0 0,0 0 0 0 0,0 0 1 0 0,-1 0-1 0 0,1 0 0 0 0,0-1 0 0 0,-1 1 0 0 0,1 1 0 0 0,-1-2 1 0 0,0 2-1 0 0,0-1 0 0 0,0 0 0 0 0,0 0 0 0 0,0 0 0 0 0,0 1 0 0 0,-1-2-10 0 0,-1-1 100 0 0,0 1 0 0 0,-1 0 0 0 0,1 0 0 0 0,-1 0 0 0 0,1 0 0 0 0,-1 1 0 0 0,0-1 0 0 0,-3-1-100 0 0,6 4-5 0 0,-5-3-14 0 0,-4-1 19 0 0,9 4-164 0 0,-1-1 0 0 0,0 1 1 0 0,0 0-1 0 0,0-1 0 0 0,0 1 1 0 0,0 0-1 0 0,-1 0 164 0 0,-1 0-2581 0 0,0 1-1 0 0,-1 0 2582 0 0,-1 0-5018 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21"/>
    </inkml:context>
    <inkml:brush xml:id="br0">
      <inkml:brushProperty name="width" value="0.04402" units="cm"/>
      <inkml:brushProperty name="height" value="0.04402" units="cm"/>
      <inkml:brushProperty name="color" value="#75757A"/>
    </inkml:brush>
  </inkml:definitions>
  <inkml:trace contextRef="#ctx0" brushRef="#br0">0 77 13448 0 0,'18'42'1487'0'0,"-8"-20"-1502"0"0,-3-8 23 0 0,-3-6-219 0 0,0 1 211 0 0,3 8-681 0 0,0-4 109 0 0,-6-8 589 0 0,-1-5 191 0 0,0 0 16 0 0,0 0 11 0 0,0 0 18 0 0,1-2 274 0 0,0 1-454 0 0,0-1 0 0 0,0 0 0 0 0,-1 0 0 0 0,1 0 0 0 0,0 0 0 0 0,-1-2-73 0 0,1-2-300 0 0,0-4 300 0 0,0-1-326 0 0,2-15 65 0 0,-1 1 78 0 0,-2 23 184 0 0,1-4 373 0 0,1-5-374 0 0,-1 10 61 0 0,-1-1-1 0 0,1 0 1 0 0,0 0 0 0 0,0 0-1 0 0,0 0 1 0 0,0 1 0 0 0,0-2-61 0 0,0 3 25 0 0,-1-1 1 0 0,0 1-1 0 0,1 0 1 0 0,-1-1-1 0 0,0 1 1 0 0,0 0-1 0 0,1 0 1 0 0,-1-1-1 0 0,0 1 1 0 0,1 0 0 0 0,-1 0-1 0 0,0 0 1 0 0,1-1-1 0 0,-1 1 1 0 0,0 0-1 0 0,1 0 1 0 0,-1 0-1 0 0,1 0 1 0 0,-1 0-1 0 0,0 0 1 0 0,1 0-1 0 0,-1 0 1 0 0,1 0 0 0 0,-1 0-1 0 0,0 0 1 0 0,1 0-1 0 0,-1 0 1 0 0,1 0-1 0 0,-1 0 1 0 0,0 0-1 0 0,1 0 1 0 0,-1 0-1 0 0,0 1 1 0 0,1-1 0 0 0,-1 0-1 0 0,0 0 1 0 0,1 0-1 0 0,-1 1 1 0 0,0-1-26 0 0,2 2 127 0 0,0-1 0 0 0,0 1 1 0 0,0-1-1 0 0,-1 1 0 0 0,1 0 0 0 0,-1 0-127 0 0,32 43 680 0 0,-27-40-712 0 0,-1 1-1 0 0,6 5 33 0 0,-5-6 1 0 0,-4-3 42 0 0,2 1-135 0 0,3 4 92 0 0,-5-6 108 0 0,-1 0-1 0 0,1-1 1 0 0,-1 1 0 0 0,1 0-1 0 0,-1 0 1 0 0,1-1-1 0 0,1 1-107 0 0,-3-1 50 0 0,0 0-1 0 0,1 0 0 0 0,-1 0 0 0 0,1 0 0 0 0,-1 0 1 0 0,0 0-1 0 0,1 0 0 0 0,-1 0 0 0 0,1 0 0 0 0,-1 0 0 0 0,0 0 1 0 0,1-1-1 0 0,-1 1 0 0 0,0 0 0 0 0,1 0 0 0 0,-1 0 1 0 0,0-1-1 0 0,1 1 0 0 0,-1 0 0 0 0,0 0 0 0 0,1-1-49 0 0,0 0 238 0 0,1-1 0 0 0,-1 1 0 0 0,1-2-238 0 0,-1 2 59 0 0,3-4 564 0 0,2-6-623 0 0,-2 4 95 0 0,-1 1-56 0 0,0 0 0 0 0,0 0-1 0 0,-1 0 1 0 0,1-4-39 0 0,6-24-333 0 0,-8 28 157 0 0,2-8-300 0 0,-2 8 43 0 0,0 0-1 0 0,1-1 434 0 0,7-21-4450 0 0,-7 19 2818 0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22"/>
    </inkml:context>
    <inkml:brush xml:id="br0">
      <inkml:brushProperty name="width" value="0.04402" units="cm"/>
      <inkml:brushProperty name="height" value="0.04402" units="cm"/>
      <inkml:brushProperty name="color" value="#75757A"/>
    </inkml:brush>
  </inkml:definitions>
  <inkml:trace contextRef="#ctx0" brushRef="#br0">1 137 17479 0 0,'0'0'396'0'0,"0"0"52"0"0,0 0 31 0 0,0 0-52 0 0,1 1-410 0 0,0-1 1 0 0,0 0 0 0 0,0 0-1 0 0,0 0 1 0 0,0 1-1 0 0,0-1 1 0 0,0 0-1 0 0,0 0 1 0 0,0 0 0 0 0,0 0-1 0 0,0 0 1 0 0,0-1-1 0 0,0 1 1 0 0,0 0 0 0 0,0 0-18 0 0,2-1-25 0 0,0 0 1 0 0,0 0 0 0 0,-1 0 0 0 0,1-1-1 0 0,-1 1 25 0 0,0 0-67 0 0,11-7-572 0 0,6-5 639 0 0,-8 5-1 0 0,0-1 0 0 0,-1 0 0 0 0,0-1 0 0 0,0-1 1 0 0,-8 8 23 0 0,1 0 0 0 0,-1-1 0 0 0,0 1-1 0 0,0-1 1 0 0,2-3-23 0 0,-4 6-24 0 0,0 0 0 0 0,1 0-1 0 0,-1 0 1 0 0,0 0 0 0 0,0 0 0 0 0,0 0-1 0 0,0 0 1 0 0,0-1 0 0 0,0 1-1 0 0,0 0 1 0 0,0 0 0 0 0,0 0-1 0 0,-1 0 1 0 0,1 0 0 0 0,0 0-1 0 0,-1 0 1 0 0,1 0 0 0 0,-1 0-1 0 0,1 0 1 0 0,-1 0 0 0 0,0 0-1 0 0,1 0 1 0 0,-1 0 0 0 0,1 0-1 0 0,-2 0 25 0 0,1 0 32 0 0,0 0-1 0 0,0 0 1 0 0,-1 0-1 0 0,1 0 0 0 0,0 0 1 0 0,0 0-1 0 0,-1 1 1 0 0,1-1-1 0 0,0 0 0 0 0,-1 1 1 0 0,0-1-1 0 0,1 1 0 0 0,-1-1-31 0 0,0 1 53 0 0,0 0-1 0 0,0 0 1 0 0,1 0-1 0 0,-1 0 1 0 0,0 0-1 0 0,0 1 1 0 0,0-1-1 0 0,0 1 1 0 0,0-1-1 0 0,0 1 1 0 0,1-1-1 0 0,-1 1 1 0 0,0 0-53 0 0,-2 2 58 0 0,0-1 1 0 0,-1 1 0 0 0,1 0 0 0 0,-1 1-59 0 0,0 1-7 0 0,1-1-1 0 0,0 0 1 0 0,0 1 0 0 0,0 0 0 0 0,0 0 0 0 0,1 0 0 0 0,0 1 7 0 0,-3 4-2 0 0,2 0 1 0 0,-1 0-1 0 0,0 6 2 0 0,3-10 70 0 0,0 1 0 0 0,1-1-1 0 0,0 1 1 0 0,0 0 0 0 0,1 0 0 0 0,-1-1 0 0 0,1 1-1 0 0,1 0 1 0 0,0 1-70 0 0,-1-5 24 0 0,1 0 1 0 0,-1-1-1 0 0,1 1 1 0 0,0 0-1 0 0,0 0 0 0 0,0-1 1 0 0,0 1-1 0 0,1-1 0 0 0,0 3-24 0 0,0-4 9 0 0,-1 1 0 0 0,0-1-1 0 0,0 0 1 0 0,0 1 0 0 0,0-1-1 0 0,1 0 1 0 0,-1 0-1 0 0,0 0 1 0 0,1 0 0 0 0,-1 0-1 0 0,1 0 1 0 0,0 0 0 0 0,-1 0-1 0 0,1-1 1 0 0,0 1-1 0 0,0-1-8 0 0,1 1-59 0 0,0 0 0 0 0,1-1-1 0 0,-1 0 1 0 0,0 0 0 0 0,0 0 0 0 0,0 0-1 0 0,1 0 1 0 0,-1-1 0 0 0,0 0-1 0 0,0 1 1 0 0,0-1 0 0 0,0 0-1 0 0,1-1 60 0 0,0 0-1480 0 0,-1 1-1 0 0,1-1 1 0 0,-1 0-1 0 0,1-1 1481 0 0,3-2-5906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23"/>
    </inkml:context>
    <inkml:brush xml:id="br0">
      <inkml:brushProperty name="width" value="0.04402" units="cm"/>
      <inkml:brushProperty name="height" value="0.04402" units="cm"/>
      <inkml:brushProperty name="color" value="#75757A"/>
    </inkml:brush>
  </inkml:definitions>
  <inkml:trace contextRef="#ctx0" brushRef="#br0">6 49 19375 0 0,'0'0'84'0'0,"0"0"-1"0"0,-1 1 1 0 0,1-1-1 0 0,-1 0 1 0 0,1 0-1 0 0,0 1 1 0 0,0-1-1 0 0,-1 0 1 0 0,1 1-1 0 0,0-1 1 0 0,0 1-1 0 0,-1-1 1 0 0,1 0-1 0 0,0 1 1 0 0,0-1-1 0 0,0 1 1 0 0,0-1-1 0 0,-1 0 0 0 0,1 1 1 0 0,0-1-84 0 0,0 2 58 0 0,0 0 1 0 0,0 0-1 0 0,0 0 0 0 0,0 1-58 0 0,0 2 57 0 0,0 7-253 0 0,0-4 0 0 0,0 0 0 0 0,0 0 0 0 0,1 2 196 0 0,1 6-16 0 0,-1-10 16 0 0,0 0 0 0 0,0 0 0 0 0,0 0 0 0 0,2 5 0 0 0,3 7-193 0 0,-4-9-268 0 0,-2-16 764 0 0,0 0 0 0 0,1-1-303 0 0,0-14 63 0 0,-1 11-80 0 0,1 1-1 0 0,0 0 0 0 0,0-1 0 0 0,2-1 18 0 0,-1 4-32 0 0,1 1-1 0 0,0-1 1 0 0,0 1-1 0 0,2-3 33 0 0,-3 6-3 0 0,0 0-1 0 0,1 1 1 0 0,-1-1 0 0 0,1 0-1 0 0,1 1 1 0 0,-1 0-1 0 0,0 0 1 0 0,2-2 3 0 0,-1 2-25 0 0,1 0 0 0 0,0 0 0 0 0,0 0 0 0 0,0 1 0 0 0,0-1 0 0 0,0 1 0 0 0,4-1 25 0 0,-7 2-285 0 0,1 1 0 0 0,0-1 0 0 0,0 1 1 0 0,0-1-1 0 0,-1 1 0 0 0,1 0 0 0 0,0 0 0 0 0,0 0 1 0 0,0 1-1 0 0,-1-1 0 0 0,1 1 0 0 0,0-1 1 0 0,0 1-1 0 0,-1 0 0 0 0,1 0 0 0 0,0 0 285 0 0,6 5-4048 0 0,1 1-950 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33"/>
    </inkml:context>
    <inkml:brush xml:id="br0">
      <inkml:brushProperty name="width" value="0.04402" units="cm"/>
      <inkml:brushProperty name="height" value="0.04402" units="cm"/>
      <inkml:brushProperty name="color" value="#0078D4"/>
    </inkml:brush>
  </inkml:definitions>
  <inkml:trace contextRef="#ctx0" brushRef="#br0">234 0 15176 0 0,'0'0'340'0'0,"0"0"50"0"0,-6 0 73 0 0,0 1-1 0 0,-1 0-462 0 0,-3 0 122 0 0,-26 5-208 0 0,0 2 0 0 0,0 1 86 0 0,29-7 142 0 0,-1 0 1 0 0,1 1-1 0 0,0 0 0 0 0,0 0-142 0 0,3-1 67 0 0,1 0-1 0 0,0 0 1 0 0,0 0-1 0 0,0 0 1 0 0,1 0-1 0 0,-1 1 1 0 0,0-1-1 0 0,1 1 1 0 0,-2 2-67 0 0,1 0 1 0 0,0 0 1 0 0,0 0 0 0 0,1 0-1 0 0,-1 1 1 0 0,1-1 0 0 0,0 1-1 0 0,1 1-1 0 0,-3 7 0 0 0,2 0-1 0 0,-1 5 1 0 0,2 4-41 0 0,0 0 0 0 0,2 8 41 0 0,2 14-36 0 0,-1-33 71 0 0,0 0 0 0 0,3 8-35 0 0,-4-16 0 0 0,1 1 0 0 0,-1-2 0 0 0,1 1 0 0 0,0 0 0 0 0,0 0 0 0 0,0-1 0 0 0,0 1 0 0 0,1 0 0 0 0,0-1 0 0 0,-2-1 17 0 0,1 0-1 0 0,1-1 1 0 0,-2 1-1 0 0,2-1 0 0 0,-1 1 1 0 0,0-1-1 0 0,1 0 1 0 0,-1 0-1 0 0,0 0 0 0 0,1 0 1 0 0,-1 0-1 0 0,1 0 1 0 0,-1-1-1 0 0,1 1 1 0 0,1-1-17 0 0,1 0 131 0 0,1 1 1 0 0,0-1 0 0 0,-1-1 0 0 0,1 0 0 0 0,-1 1 0 0 0,5-2-132 0 0,-1-1 238 0 0,1 0-238 0 0,-1 0 100 0 0,0 0-58 0 0,0-1-1 0 0,0 0 0 0 0,0 0 0 0 0,-1-1 0 0 0,1 0 0 0 0,4-5-41 0 0,-11 8-323 0 0,0 0 1 0 0,0 1-1 0 0,0-2 0 0 0,0 1 0 0 0,-1 0 1 0 0,1 0-1 0 0,1-3 323 0 0,-3 4-582 0 0,3-3-5495 0 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34"/>
    </inkml:context>
    <inkml:brush xml:id="br0">
      <inkml:brushProperty name="width" value="0.04402" units="cm"/>
      <inkml:brushProperty name="height" value="0.04402" units="cm"/>
      <inkml:brushProperty name="color" value="#0078D4"/>
    </inkml:brush>
  </inkml:definitions>
  <inkml:trace contextRef="#ctx0" brushRef="#br0">1 92 17391 0 0,'0'0'396'0'0,"3"0"-24"0"0,0 0 0 0 0,0-1 0 0 0,0 1 0 0 0,1-1-372 0 0,4-1 20 0 0,5 0 424 0 0,0-1 0 0 0,1-1 0 0 0,0-1-444 0 0,-10 4 42 0 0,17-7 128 0 0,20-10-170 0 0,-12 4-2073 0 0,9-2 2073 0 0,-28 12-824 0 0,-1 1-1 0 0,0 1 1 0 0,1-1-1 0 0,0 1 1 0 0,0 1 824 0 0,-2 0-1284 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35"/>
    </inkml:context>
    <inkml:brush xml:id="br0">
      <inkml:brushProperty name="width" value="0.04402" units="cm"/>
      <inkml:brushProperty name="height" value="0.04402" units="cm"/>
      <inkml:brushProperty name="color" value="#0078D4"/>
    </inkml:brush>
  </inkml:definitions>
  <inkml:trace contextRef="#ctx0" brushRef="#br0">0 209 16439 0 0,'0'0'360'0'0,"0"0"80"0"0,2 1 8 0 0,-1 2 16 0 0,1 1-368 0 0,-2-1-96 0 0,1 2 0 0 0,1 0 0 0 0,-1 1 120 0 0,0-1 8 0 0,-1 1 0 0 0,0 0 0 0 0,0 0-128 0 0,0-1 0 0 0,-1 1 0 0 0,0 0 0 0 0,0-2-1160 0 0,-1-1-207 0 0</inkml:trace>
  <inkml:trace contextRef="#ctx0" brushRef="#br0" timeOffset="1">26 2 16847 0 0,'0'0'368'0'0,"0"0"80"0"0,2 0 8 0 0,1 0 24 0 0,-1 0-384 0 0,0 0-96 0 0,0-1 0 0 0,0 2 0 0 0,-2-1-928 0 0,0 0-192 0 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37"/>
    </inkml:context>
    <inkml:brush xml:id="br0">
      <inkml:brushProperty name="width" value="0.04402" units="cm"/>
      <inkml:brushProperty name="height" value="0.04402" units="cm"/>
      <inkml:brushProperty name="color" value="#0078D4"/>
    </inkml:brush>
  </inkml:definitions>
  <inkml:trace contextRef="#ctx0" brushRef="#br0">92 396 15696 0 0,'0'0'356'0'0,"0"0"49"0"0,0 0 21 0 0,0-1-42 0 0,0 1-353 0 0,0-2 0 0 0,0 2 0 0 0,-1-1-1 0 0,1 0 1 0 0,0 0 0 0 0,0 0-1 0 0,-1 0 1 0 0,1 0 0 0 0,-1 0-1 0 0,1 0 1 0 0,-1 0-31 0 0,-2-3 671 0 0,-2-3-671 0 0,0 1 301 0 0,-26-39 305 0 0,24 35-507 0 0,2 0-1 0 0,-1-1 1 0 0,2 1-1 0 0,-1-1 1 0 0,1-1-1 0 0,1 1 0 0 0,0 0 1 0 0,1-1-1 0 0,0 0 1 0 0,1 1-1 0 0,0-4-98 0 0,1-2 27 0 0,1 0-1 0 0,2-11-26 0 0,-2 20 0 0 0,0 0 0 0 0,1 1 0 0 0,1-3 0 0 0,9-21 0 0 0,-9 24-28 0 0,0 1 0 0 0,0 0 0 0 0,1 1-1 0 0,-1-1 1 0 0,1 0 0 0 0,1 0 28 0 0,-3 4-15 0 0,-1 1 0 0 0,1-1 0 0 0,0 1-1 0 0,-1 0 1 0 0,1-1 0 0 0,0 1 0 0 0,0 0 0 0 0,0 0 0 0 0,1 0 15 0 0,-1 0-19 0 0,1 0 0 0 0,0 0 1 0 0,0 1-1 0 0,-1-1 1 0 0,1 1-1 0 0,2-1 19 0 0,0 1-39 0 0,-1 0 1 0 0,0 0-1 0 0,0 1 0 0 0,1 0 0 0 0,-1 0 1 0 0,0 0-1 0 0,0 0 0 0 0,0 0 0 0 0,0 1 1 0 0,0-1-1 0 0,0 1 0 0 0,-1 1 1 0 0,3 0 38 0 0,0 1-467 0 0,0 1 0 0 0,0 0 0 0 0,0 0 1 0 0,0 0-1 0 0,-1 1 0 0 0,0 0 1 0 0,0 0 466 0 0,1 2-5868 0 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38"/>
    </inkml:context>
    <inkml:brush xml:id="br0">
      <inkml:brushProperty name="width" value="0.04402" units="cm"/>
      <inkml:brushProperty name="height" value="0.04402" units="cm"/>
      <inkml:brushProperty name="color" value="#0078D4"/>
    </inkml:brush>
  </inkml:definitions>
  <inkml:trace contextRef="#ctx0" brushRef="#br0">37 344 10680 0 0,'0'0'241'0'0,"0"0"38"0"0,1 1 366 0 0,1 0-506 0 0,-2-1 523 0 0,0 0 225 0 0,0-2 957 0 0,-1 0-1245 0 0,0-1 0 0 0,0 0-1 0 0,0 1 1 0 0,0-1 0 0 0,-1 1-599 0 0,-2-8 643 0 0,-1-2-78 0 0,1-1 0 0 0,0-4-565 0 0,-5-27 407 0 0,7 29-278 0 0,0-3-129 0 0,1 9 10 0 0,0-5 19 0 0,1-1 1 0 0,0 1-1 0 0,1 0 0 0 0,1-2-29 0 0,0 3-24 0 0,1 0 0 0 0,1 0 0 0 0,3-9 24 0 0,-5 17-64 0 0,0 1 0 0 0,0-1 0 0 0,0 1 0 0 0,1-1 0 0 0,0 1 0 0 0,0 0-1 0 0,0 0 1 0 0,0 0 0 0 0,1 0 0 0 0,0 0 64 0 0,-3 3-175 0 0,1 0-1 0 0,-1 0 1 0 0,1 0 0 0 0,-1 0-1 0 0,1 0 1 0 0,-1 0-1 0 0,1 1 1 0 0,0-1 0 0 0,-1 1-1 0 0,1-1 1 0 0,-1 1-1 0 0,1-1 1 0 0,0 1 0 0 0,0 0-1 0 0,-1 0 1 0 0,1 0 0 0 0,0 0-1 0 0,0 0 1 0 0,-1 0-1 0 0,1 1 1 0 0,0-1 0 0 0,-1 1-1 0 0,1-1 1 0 0,0 1 175 0 0,3 1-1069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25"/>
    </inkml:context>
    <inkml:brush xml:id="br0">
      <inkml:brushProperty name="width" value="0.04402" units="cm"/>
      <inkml:brushProperty name="height" value="0.04402" units="cm"/>
      <inkml:brushProperty name="color" value="#75757A"/>
    </inkml:brush>
  </inkml:definitions>
  <inkml:trace contextRef="#ctx0" brushRef="#br0">1 92 17391 0 0,'0'0'396'0'0,"3"0"-24"0"0,0 0 0 0 0,0-1 0 0 0,0 1 0 0 0,1-1-372 0 0,4-1 20 0 0,5 0 424 0 0,0-1 0 0 0,1-1 0 0 0,0-1-444 0 0,-10 4 42 0 0,17-7 128 0 0,20-10-170 0 0,-12 4-2073 0 0,9-2 2073 0 0,-28 12-824 0 0,-1 1-1 0 0,0 1 1 0 0,1-1-1 0 0,0 1 1 0 0,0 1 824 0 0,-2 0-1284 0 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39"/>
    </inkml:context>
    <inkml:brush xml:id="br0">
      <inkml:brushProperty name="width" value="0.04402" units="cm"/>
      <inkml:brushProperty name="height" value="0.04402" units="cm"/>
      <inkml:brushProperty name="color" value="#0078D4"/>
    </inkml:brush>
  </inkml:definitions>
  <inkml:trace contextRef="#ctx0" brushRef="#br0">0 102 15496 0 0,'0'0'456'0'0,"0"0"-8"0"0,1 1-428 0 0,0-1 1 0 0,-1 0 0 0 0,1 0 0 0 0,0 0 0 0 0,0 1 0 0 0,-1-1 0 0 0,1 0 0 0 0,0 0-1 0 0,0 0-20 0 0,8-1 299 0 0,-7 0-60 0 0,6 0 990 0 0,0-1 0 0 0,7-3-1229 0 0,-4 2 368 0 0,10-5 97 0 0,-6 3-323 0 0,16-7-45 0 0,18-5-105 0 0,-49 17 8 0 0,112-34-217 0 0,-107 33 174 0 0,16-5-5378 0 0,7 0 5421 0 0,-21 5-1662 0 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40"/>
    </inkml:context>
    <inkml:brush xml:id="br0">
      <inkml:brushProperty name="width" value="0.04402" units="cm"/>
      <inkml:brushProperty name="height" value="0.04402" units="cm"/>
      <inkml:brushProperty name="color" value="#0078D4"/>
    </inkml:brush>
  </inkml:definitions>
  <inkml:trace contextRef="#ctx0" brushRef="#br0">0 104 17527 0 0,'4'1'111'0'0,"0"0"1"0"0,0 0-1 0 0,1-1 0 0 0,-1 1 0 0 0,0-1 0 0 0,0 0 0 0 0,0 0 0 0 0,1-1 0 0 0,-1 1 0 0 0,0-1 0 0 0,1 0-111 0 0,-1 0-373 0 0,0 0 0 0 0,0-1 1 0 0,0 0-1 0 0,-1 0 0 0 0,1 0 0 0 0,2-2 373 0 0,-2 1-182 0 0,-1 1 126 0 0,1-1-1 0 0,-1 0 1 0 0,0 0-1 0 0,2-2 57 0 0,0-1 8 0 0,-3 4-3 0 0,0 0 1 0 0,0 0-1 0 0,-1 0 1 0 0,0 0-1 0 0,1-1 1 0 0,-1 1-6 0 0,1-3-17 0 0,1 0 1 0 0,-1-2 16 0 0,-1 6-85 0 0,-1-1 0 0 0,0 1 0 0 0,1-1 1 0 0,-1 1-1 0 0,0-1 0 0 0,0 1 1 0 0,0-1-1 0 0,0 1 0 0 0,0-1 85 0 0,0 1-36 0 0,0 0-1 0 0,0 1 1 0 0,-1-1-1 0 0,1 1 0 0 0,0-1 1 0 0,0 0-1 0 0,-1 0 1 0 0,1 1-1 0 0,0-1 0 0 0,-1 0 1 0 0,1 1-1 0 0,-1-1 1 0 0,1 1-1 0 0,0-1 1 0 0,-1 1-1 0 0,0-1 0 0 0,1 1 1 0 0,-1-1-1 0 0,1 1 37 0 0,-2-1 144 0 0,1 0-1 0 0,-1 0 0 0 0,0 0 0 0 0,1 1 1 0 0,-1-1-1 0 0,1 1 0 0 0,-1-1 0 0 0,0 1 1 0 0,1-1-1 0 0,-1 1 0 0 0,-1 0-143 0 0,1 0 318 0 0,0 0 0 0 0,-1 0 0 0 0,0 1 0 0 0,1-1 0 0 0,-1 1 0 0 0,1-1-1 0 0,-2 1-317 0 0,1 1 163 0 0,0-1 0 0 0,0 0 0 0 0,1 1-1 0 0,-1-1 1 0 0,1 1 0 0 0,-1 0-163 0 0,-6 5 445 0 0,1 0-445 0 0,6-5 48 0 0,-2 2 13 0 0,1 0 1 0 0,-1 0 0 0 0,1 0-1 0 0,0 1 1 0 0,0-1 0 0 0,0 1-62 0 0,1 0 48 0 0,0-2-39 0 0,0 1-1 0 0,1-1 1 0 0,0 0-1 0 0,-1 0 1 0 0,1 1-1 0 0,1 0 1 0 0,-1-1-1 0 0,0 1 1 0 0,1-1-1 0 0,0 1 1 0 0,0-1-1 0 0,0 1 1 0 0,0 0-1 0 0,1-1 0 0 0,-1 1 1 0 0,1-1-1 0 0,0 2-8 0 0,0-4-2 0 0,-1 0-1 0 0,0 0 0 0 0,1 0 1 0 0,-1 0-1 0 0,1 0 0 0 0,0 0 0 0 0,-1 0 1 0 0,1 0-1 0 0,0-1 0 0 0,0 1 1 0 0,-1 0-1 0 0,1-1 0 0 0,0 1 0 0 0,0 0 1 0 0,0-1-1 0 0,0 1 0 0 0,0-1 1 0 0,0 1-1 0 0,0 0 3 0 0,2-1-1 0 0,-1 1-1 0 0,1 0 1 0 0,0-1 0 0 0,-1 1 0 0 0,1-1 0 0 0,-1 0-1 0 0,3 0 2 0 0,-3 0-27 0 0,0 0-1 0 0,0 0 0 0 0,1-1 0 0 0,-1 1 1 0 0,0-1-1 0 0,0 0 0 0 0,0 0 1 0 0,0 0-1 0 0,0 1 0 0 0,0-2 28 0 0,5-2-494 0 0,-1 0 0 0 0,2-2 494 0 0,-2 1-496 0 0,23-18-2477 0 0,-21 15 1400 0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41"/>
    </inkml:context>
    <inkml:brush xml:id="br0">
      <inkml:brushProperty name="width" value="0.04402" units="cm"/>
      <inkml:brushProperty name="height" value="0.04402" units="cm"/>
      <inkml:brushProperty name="color" value="#0078D4"/>
    </inkml:brush>
  </inkml:definitions>
  <inkml:trace contextRef="#ctx0" brushRef="#br0">42 0 18631 0 0,'0'0'422'0'0,"0"0"56"0"0,-1 2-244 0 0,1-1 0 0 0,-1 1-1 0 0,1-1 1 0 0,0 1-1 0 0,0 1-233 0 0,-1 5-17 0 0,-12 77 660 0 0,7-44-401 0 0,-4 67 557 0 0,6-51-771 0 0,-1 45-41 0 0,7-49-1189 0 0,0-30-4877 0 0,0-11-421 0 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27"/>
    </inkml:context>
    <inkml:brush xml:id="br0">
      <inkml:brushProperty name="width" value="0.04402" units="cm"/>
      <inkml:brushProperty name="height" value="0.04402" units="cm"/>
      <inkml:brushProperty name="color" value="#0078D4"/>
    </inkml:brush>
  </inkml:definitions>
  <inkml:trace contextRef="#ctx0" brushRef="#br0">4 109 10304 0 0,'-1'1'593'0'0,"-1"-1"-417"0"0,2 0 195 0 0,0 0 107 0 0,0 0 24 0 0,0 0-50 0 0,0 0-218 0 0,2-3 166 0 0,7-3 82 0 0,-4 3-184 0 0,0 0 0 0 0,0 0 1 0 0,4-2-299 0 0,-1 1 269 0 0,14-6 411 0 0,0 0 0 0 0,1 1 0 0 0,0 1 1 0 0,6 0-681 0 0,17-2 198 0 0,-22 5-90 0 0,21-2-24 0 0,4-2-358 0 0,-34 6-969 0 0,14 0 1243 0 0,-19 2-542 0 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28"/>
    </inkml:context>
    <inkml:brush xml:id="br0">
      <inkml:brushProperty name="width" value="0.04402" units="cm"/>
      <inkml:brushProperty name="height" value="0.04402" units="cm"/>
      <inkml:brushProperty name="color" value="#0078D4"/>
    </inkml:brush>
  </inkml:definitions>
  <inkml:trace contextRef="#ctx0" brushRef="#br0">3 0 15000 0 0,'0'0'340'0'0,"0"0"50"0"0,0 0 24 0 0,0 0-53 0 0,0 0-233 0 0,-1 3 42 0 0,1 0 0 0 0,-1-1 1 0 0,1 1-1 0 0,-1 0 0 0 0,1 0 0 0 0,0-1 1 0 0,0 3-171 0 0,1 5 1045 0 0,1 5-1045 0 0,-2-8 31 0 0,6 29 244 0 0,-1-3 495 0 0,2 9-720 0 0,-2-20-55 0 0,-1 10 5 0 0,3 24-570 0 0,-4-36-5059 0 0,-3-13-307 0 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29"/>
    </inkml:context>
    <inkml:brush xml:id="br0">
      <inkml:brushProperty name="width" value="0.04402" units="cm"/>
      <inkml:brushProperty name="height" value="0.04402" units="cm"/>
      <inkml:brushProperty name="color" value="#0078D4"/>
    </inkml:brush>
  </inkml:definitions>
  <inkml:trace contextRef="#ctx0" brushRef="#br0">76 18 16439 0 0,'-2'0'802'0'0,"0"0"-622"0"0,1 1 1 0 0,-1-1-1 0 0,0 1 0 0 0,1 0 1 0 0,0-1-1 0 0,-1 1 0 0 0,1 0 1 0 0,-2 1-181 0 0,-3 2 650 0 0,4-3-545 0 0,0 1 1 0 0,0-1-1 0 0,0 1 0 0 0,0-1 0 0 0,1 1 1 0 0,-1 0-106 0 0,-3 4 49 0 0,2-3-27 0 0,0 1-1 0 0,0 0 1 0 0,0 0-1 0 0,-1 2-21 0 0,1-1 66 0 0,1-2-48 0 0,0 1 0 0 0,0-1-1 0 0,0 1 1 0 0,1 0 0 0 0,0-1-1 0 0,-1 1 1 0 0,1 0-1 0 0,1 0 1 0 0,-2 3-18 0 0,2-4-19 0 0,0 0-1 0 0,0 0 1 0 0,0-1-1 0 0,0 1 1 0 0,1 0-1 0 0,-1 0 1 0 0,1 0-1 0 0,0 0 1 0 0,-1 0-1 0 0,1 0 1 0 0,0 0-1 0 0,1-1 1 0 0,-1 2 19 0 0,0-3-47 0 0,1 1 0 0 0,-1-1 0 0 0,0 1 1 0 0,0-1-1 0 0,0 0 0 0 0,1 1 0 0 0,-1-1 0 0 0,0 0 1 0 0,1 0-1 0 0,0 0 0 0 0,-1 0 0 0 0,1 0 0 0 0,-1-1 1 0 0,1 1-1 0 0,0 0 0 0 0,0-1 0 0 0,-1 1 0 0 0,2 0 47 0 0,1-1-68 0 0,-1 1-1 0 0,0-1 0 0 0,0 0 1 0 0,0 0-1 0 0,1 0 0 0 0,-1 0 1 0 0,0-1-1 0 0,0 1 0 0 0,0-1 0 0 0,2 0 69 0 0,-1-1-54 0 0,0 1-1 0 0,1-1 0 0 0,-1 0 1 0 0,0 0-1 0 0,0 0 0 0 0,2-2 55 0 0,0-1-61 0 0,0 1-1 0 0,-1-2 1 0 0,1 1-1 0 0,-1 0 1 0 0,0-1-1 0 0,-1 0 1 0 0,4-7 61 0 0,-6 11-79 0 0,0-1 0 0 0,-1 0 0 0 0,0 0 1 0 0,0 0-1 0 0,1 0 0 0 0,-2 0 0 0 0,1-1 1 0 0,0 1-1 0 0,-1 0 0 0 0,1-2 79 0 0,-1 3 10 0 0,0 0 0 0 0,0 0 0 0 0,0 0 1 0 0,-1 0-1 0 0,1 0 0 0 0,0-1 0 0 0,-1 1 0 0 0,1 1 0 0 0,-1-2 1 0 0,0 2-1 0 0,0-1 0 0 0,0 0 0 0 0,0 0 0 0 0,0 0 0 0 0,0 1 0 0 0,-1-2-10 0 0,-1-1 100 0 0,0 1 0 0 0,-1 0 0 0 0,1 0 0 0 0,-1 0 0 0 0,1 0 0 0 0,-1 1 0 0 0,0-1 0 0 0,-3-1-100 0 0,6 4-5 0 0,-5-3-14 0 0,-4-1 19 0 0,9 4-164 0 0,-1-1 0 0 0,0 1 1 0 0,0 0-1 0 0,0-1 0 0 0,0 1 1 0 0,0 0-1 0 0,-1 0 164 0 0,-1 0-2581 0 0,0 1-1 0 0,-1 0 2582 0 0,-1 0-5018 0 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30"/>
    </inkml:context>
    <inkml:brush xml:id="br0">
      <inkml:brushProperty name="width" value="0.04402" units="cm"/>
      <inkml:brushProperty name="height" value="0.04402" units="cm"/>
      <inkml:brushProperty name="color" value="#0078D4"/>
    </inkml:brush>
  </inkml:definitions>
  <inkml:trace contextRef="#ctx0" brushRef="#br0">0 77 13448 0 0,'18'42'1487'0'0,"-8"-20"-1502"0"0,-3-8 23 0 0,-3-6-219 0 0,0 1 211 0 0,3 8-681 0 0,0-4 109 0 0,-6-8 589 0 0,-1-5 191 0 0,0 0 16 0 0,0 0 11 0 0,0 0 18 0 0,1-2 274 0 0,0 1-454 0 0,0-1 0 0 0,0 0 0 0 0,-1 0 0 0 0,1 0 0 0 0,0 0 0 0 0,-1-2-73 0 0,1-2-300 0 0,0-4 300 0 0,0-1-326 0 0,2-15 65 0 0,-1 1 78 0 0,-2 23 184 0 0,1-4 373 0 0,1-5-374 0 0,-1 10 61 0 0,-1-1-1 0 0,1 0 1 0 0,0 0 0 0 0,0 0-1 0 0,0 0 1 0 0,0 1 0 0 0,0-2-61 0 0,0 3 25 0 0,-1-1 1 0 0,0 1-1 0 0,1 0 1 0 0,-1-1-1 0 0,0 1 1 0 0,0 0-1 0 0,1 0 1 0 0,-1-1-1 0 0,0 1 1 0 0,1 0 0 0 0,-1 0-1 0 0,0 0 1 0 0,1-1-1 0 0,-1 1 1 0 0,0 0-1 0 0,1 0 1 0 0,-1 0-1 0 0,1 0 1 0 0,-1 0-1 0 0,0 0 1 0 0,1 0-1 0 0,-1 0 1 0 0,1 0 0 0 0,-1 0-1 0 0,0 0 1 0 0,1 0-1 0 0,-1 0 1 0 0,1 0-1 0 0,-1 0 1 0 0,0 0-1 0 0,1 0 1 0 0,-1 0-1 0 0,0 1 1 0 0,1-1 0 0 0,-1 0-1 0 0,0 0 1 0 0,1 0-1 0 0,-1 1 1 0 0,0-1-26 0 0,2 2 127 0 0,0-1 0 0 0,0 1 1 0 0,0-1-1 0 0,-1 1 0 0 0,1 0 0 0 0,-1 0-127 0 0,32 43 680 0 0,-27-40-712 0 0,-1 1-1 0 0,6 5 33 0 0,-5-6 1 0 0,-4-3 42 0 0,2 1-135 0 0,3 4 92 0 0,-5-6 108 0 0,-1 0-1 0 0,1-1 1 0 0,-1 1 0 0 0,1 0-1 0 0,-1 0 1 0 0,1-1-1 0 0,1 1-107 0 0,-3-1 50 0 0,0 0-1 0 0,1 0 0 0 0,-1 0 0 0 0,1 0 0 0 0,-1 0 1 0 0,0 0-1 0 0,1 0 0 0 0,-1 0 0 0 0,1 0 0 0 0,-1 0 0 0 0,0 0 1 0 0,1-1-1 0 0,-1 1 0 0 0,0 0 0 0 0,1 0 0 0 0,-1 0 1 0 0,0-1-1 0 0,1 1 0 0 0,-1 0 0 0 0,0 0 0 0 0,1-1-49 0 0,0 0 238 0 0,1-1 0 0 0,-1 1 0 0 0,1-2-238 0 0,-1 2 59 0 0,3-4 564 0 0,2-6-623 0 0,-2 4 95 0 0,-1 1-56 0 0,0 0 0 0 0,0 0-1 0 0,-1 0 1 0 0,1-4-39 0 0,6-24-333 0 0,-8 28 157 0 0,2-8-300 0 0,-2 8 43 0 0,0 0-1 0 0,1-1 434 0 0,7-21-4450 0 0,-7 19 2818 0 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31"/>
    </inkml:context>
    <inkml:brush xml:id="br0">
      <inkml:brushProperty name="width" value="0.04402" units="cm"/>
      <inkml:brushProperty name="height" value="0.04402" units="cm"/>
      <inkml:brushProperty name="color" value="#0078D4"/>
    </inkml:brush>
  </inkml:definitions>
  <inkml:trace contextRef="#ctx0" brushRef="#br0">1 137 17479 0 0,'0'0'396'0'0,"0"0"52"0"0,0 0 31 0 0,0 0-52 0 0,1 1-410 0 0,0-1 1 0 0,0 0 0 0 0,0 0-1 0 0,0 0 1 0 0,0 1-1 0 0,0-1 1 0 0,0 0-1 0 0,0 0 1 0 0,0 0 0 0 0,0 0-1 0 0,0 0 1 0 0,0-1-1 0 0,0 1 1 0 0,0 0 0 0 0,0 0-18 0 0,2-1-25 0 0,0 0 1 0 0,0 0 0 0 0,-1 0 0 0 0,1-1-1 0 0,-1 1 25 0 0,0 0-67 0 0,11-7-572 0 0,6-5 639 0 0,-8 5-1 0 0,0-1 0 0 0,-1 0 0 0 0,0-1 0 0 0,0-1 1 0 0,-8 8 23 0 0,1 0 0 0 0,-1-1 0 0 0,0 1-1 0 0,0-1 1 0 0,2-3-23 0 0,-4 6-24 0 0,0 0 0 0 0,1 0-1 0 0,-1 0 1 0 0,0 0 0 0 0,0 0 0 0 0,0 0-1 0 0,0 0 1 0 0,0-1 0 0 0,0 1-1 0 0,0 0 1 0 0,0 0 0 0 0,0 0-1 0 0,-1 0 1 0 0,1 0 0 0 0,0 0-1 0 0,-1 0 1 0 0,1 0 0 0 0,-1 0-1 0 0,1 0 1 0 0,-1 0 0 0 0,0 0-1 0 0,1 0 1 0 0,-1 0 0 0 0,1 0-1 0 0,-2 0 25 0 0,1 0 32 0 0,0 0-1 0 0,0 0 1 0 0,-1 0-1 0 0,1 0 0 0 0,0 0 1 0 0,0 0-1 0 0,-1 1 1 0 0,1-1-1 0 0,0 0 0 0 0,-1 1 1 0 0,0-1-1 0 0,1 1 0 0 0,-1-1-31 0 0,0 1 53 0 0,0 0-1 0 0,0 0 1 0 0,1 0-1 0 0,-1 0 1 0 0,0 0-1 0 0,0 1 1 0 0,0-1-1 0 0,0 1 1 0 0,0-1-1 0 0,0 1 1 0 0,1-1-1 0 0,-1 1 1 0 0,0 0-53 0 0,-2 2 58 0 0,0-1 1 0 0,-1 1 0 0 0,1 0 0 0 0,-1 1-59 0 0,0 1-7 0 0,1-1-1 0 0,0 0 1 0 0,0 1 0 0 0,0 0 0 0 0,0 0 0 0 0,1 0 0 0 0,0 1 7 0 0,-3 4-2 0 0,2 0 1 0 0,-1 0-1 0 0,0 6 2 0 0,3-10 70 0 0,0 1 0 0 0,1-1-1 0 0,0 1 1 0 0,0 0 0 0 0,1 0 0 0 0,-1-1 0 0 0,1 1-1 0 0,1 0 1 0 0,0 1-70 0 0,-1-5 24 0 0,1 0 1 0 0,-1-1-1 0 0,1 1 1 0 0,0 0-1 0 0,0 0 0 0 0,0-1 1 0 0,0 1-1 0 0,1-1 0 0 0,0 3-24 0 0,0-4 9 0 0,-1 1 0 0 0,0-1-1 0 0,0 0 1 0 0,0 1 0 0 0,0-1-1 0 0,1 0 1 0 0,-1 0-1 0 0,0 0 1 0 0,1 0 0 0 0,-1 0-1 0 0,1 0 1 0 0,0 0 0 0 0,-1 0-1 0 0,1-1 1 0 0,0 1-1 0 0,0-1-8 0 0,1 1-59 0 0,0 0 0 0 0,1-1-1 0 0,-1 0 1 0 0,0 0 0 0 0,0 0 0 0 0,0 0-1 0 0,1 0 1 0 0,-1-1 0 0 0,0 0-1 0 0,0 1 1 0 0,0-1 0 0 0,0 0-1 0 0,1-1 60 0 0,0 0-1480 0 0,-1 1-1 0 0,1-1 1 0 0,-1 0-1 0 0,1-1 1481 0 0,3-2-5906 0 0</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4:20.032"/>
    </inkml:context>
    <inkml:brush xml:id="br0">
      <inkml:brushProperty name="width" value="0.04402" units="cm"/>
      <inkml:brushProperty name="height" value="0.04402" units="cm"/>
      <inkml:brushProperty name="color" value="#0078D4"/>
    </inkml:brush>
  </inkml:definitions>
  <inkml:trace contextRef="#ctx0" brushRef="#br0">6 49 19375 0 0,'0'0'84'0'0,"0"0"-1"0"0,-1 1 1 0 0,1-1-1 0 0,-1 0 1 0 0,1 0-1 0 0,0 1 1 0 0,0-1-1 0 0,-1 0 1 0 0,1 1-1 0 0,0-1 1 0 0,0 1-1 0 0,-1-1 1 0 0,1 0-1 0 0,0 1 1 0 0,0-1-1 0 0,0 1 1 0 0,0-1-1 0 0,-1 0 0 0 0,1 1 1 0 0,0-1-84 0 0,0 2 58 0 0,0 0 1 0 0,0 0-1 0 0,0 0 0 0 0,0 1-58 0 0,0 2 57 0 0,0 7-253 0 0,0-4 0 0 0,0 0 0 0 0,0 0 0 0 0,1 2 196 0 0,1 6-16 0 0,-1-10 16 0 0,0 0 0 0 0,0 0 0 0 0,0 0 0 0 0,2 5 0 0 0,3 7-193 0 0,-4-9-268 0 0,-2-16 764 0 0,0 0 0 0 0,1-1-303 0 0,0-14 63 0 0,-1 11-80 0 0,1 1-1 0 0,0 0 0 0 0,0-1 0 0 0,2-1 18 0 0,-1 4-32 0 0,1 1-1 0 0,0-1 1 0 0,0 1-1 0 0,2-3 33 0 0,-3 6-3 0 0,0 0-1 0 0,1 1 1 0 0,-1-1 0 0 0,1 0-1 0 0,1 1 1 0 0,-1 0-1 0 0,0 0 1 0 0,2-2 3 0 0,-1 2-25 0 0,1 0 0 0 0,0 0 0 0 0,0 0 0 0 0,0 1 0 0 0,0-1 0 0 0,0 1 0 0 0,4-1 25 0 0,-7 2-285 0 0,1 1 0 0 0,0-1 0 0 0,0 1 1 0 0,0-1-1 0 0,-1 1 0 0 0,1 0 0 0 0,0 0 0 0 0,0 0 1 0 0,0 1-1 0 0,-1-1 0 0 0,1 1 0 0 0,0-1 1 0 0,0 1-1 0 0,-1 0 0 0 0,1 0 0 0 0,0 0 285 0 0,6 5-4048 0 0,1 1-950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26"/>
    </inkml:context>
    <inkml:brush xml:id="br0">
      <inkml:brushProperty name="width" value="0.04402" units="cm"/>
      <inkml:brushProperty name="height" value="0.04402" units="cm"/>
      <inkml:brushProperty name="color" value="#75757A"/>
    </inkml:brush>
  </inkml:definitions>
  <inkml:trace contextRef="#ctx0" brushRef="#br0">0 209 16439 0 0,'0'0'360'0'0,"0"0"80"0"0,2 1 8 0 0,-1 2 16 0 0,1 1-368 0 0,-2-1-96 0 0,1 2 0 0 0,1 0 0 0 0,-1 1 120 0 0,0-1 8 0 0,-1 1 0 0 0,0 0 0 0 0,0 0-128 0 0,0-1 0 0 0,-1 1 0 0 0,0 0 0 0 0,0-2-1160 0 0,-1-1-207 0 0</inkml:trace>
  <inkml:trace contextRef="#ctx0" brushRef="#br0" timeOffset="1">26 2 16847 0 0,'0'0'368'0'0,"0"0"80"0"0,2 0 8 0 0,1 0 24 0 0,-1 0-384 0 0,0 0-96 0 0,0-1 0 0 0,0 2 0 0 0,-2-1-928 0 0,0 0-192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28"/>
    </inkml:context>
    <inkml:brush xml:id="br0">
      <inkml:brushProperty name="width" value="0.04402" units="cm"/>
      <inkml:brushProperty name="height" value="0.04402" units="cm"/>
      <inkml:brushProperty name="color" value="#75757A"/>
    </inkml:brush>
  </inkml:definitions>
  <inkml:trace contextRef="#ctx0" brushRef="#br0">92 396 15696 0 0,'0'0'356'0'0,"0"0"49"0"0,0 0 21 0 0,0-1-42 0 0,0 1-353 0 0,0-2 0 0 0,0 2 0 0 0,-1-1-1 0 0,1 0 1 0 0,0 0 0 0 0,0 0-1 0 0,-1 0 1 0 0,1 0 0 0 0,-1 0-1 0 0,1 0 1 0 0,-1 0-31 0 0,-2-3 671 0 0,-2-3-671 0 0,0 1 301 0 0,-26-39 305 0 0,24 35-507 0 0,2 0-1 0 0,-1-1 1 0 0,2 1-1 0 0,-1-1 1 0 0,1-1-1 0 0,1 1 0 0 0,0 0 1 0 0,1-1-1 0 0,0 0 1 0 0,1 1-1 0 0,0-4-98 0 0,1-2 27 0 0,1 0-1 0 0,2-11-26 0 0,-2 20 0 0 0,0 0 0 0 0,1 1 0 0 0,1-3 0 0 0,9-21 0 0 0,-9 24-28 0 0,0 1 0 0 0,0 0 0 0 0,1 1-1 0 0,-1-1 1 0 0,1 0 0 0 0,1 0 28 0 0,-3 4-15 0 0,-1 1 0 0 0,1-1 0 0 0,0 1-1 0 0,-1 0 1 0 0,1-1 0 0 0,0 1 0 0 0,0 0 0 0 0,0 0 0 0 0,1 0 15 0 0,-1 0-19 0 0,1 0 0 0 0,0 0 1 0 0,0 1-1 0 0,-1-1 1 0 0,1 1-1 0 0,2-1 19 0 0,0 1-39 0 0,-1 0 1 0 0,0 0-1 0 0,0 1 0 0 0,1 0 0 0 0,-1 0 1 0 0,0 0-1 0 0,0 0 0 0 0,0 0 0 0 0,0 1 1 0 0,0-1-1 0 0,0 1 0 0 0,-1 1 1 0 0,3 0 38 0 0,0 1-467 0 0,0 1 0 0 0,0 0 0 0 0,0 0 1 0 0,0 0-1 0 0,-1 1 0 0 0,0 0 1 0 0,0 0 466 0 0,1 2-5868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29"/>
    </inkml:context>
    <inkml:brush xml:id="br0">
      <inkml:brushProperty name="width" value="0.04402" units="cm"/>
      <inkml:brushProperty name="height" value="0.04402" units="cm"/>
      <inkml:brushProperty name="color" value="#75757A"/>
    </inkml:brush>
  </inkml:definitions>
  <inkml:trace contextRef="#ctx0" brushRef="#br0">37 344 10680 0 0,'0'0'241'0'0,"0"0"38"0"0,1 1 366 0 0,1 0-506 0 0,-2-1 523 0 0,0 0 225 0 0,0-2 957 0 0,-1 0-1245 0 0,0-1 0 0 0,0 0-1 0 0,0 1 1 0 0,0-1 0 0 0,-1 1-599 0 0,-2-8 643 0 0,-1-2-78 0 0,1-1 0 0 0,0-4-565 0 0,-5-27 407 0 0,7 29-278 0 0,0-3-129 0 0,1 9 10 0 0,0-5 19 0 0,1-1 1 0 0,0 1-1 0 0,1 0 0 0 0,1-2-29 0 0,0 3-24 0 0,1 0 0 0 0,1 0 0 0 0,3-9 24 0 0,-5 17-64 0 0,0 1 0 0 0,0-1 0 0 0,0 1 0 0 0,1-1 0 0 0,0 1 0 0 0,0 0-1 0 0,0 0 1 0 0,0 0 0 0 0,1 0 0 0 0,0 0 64 0 0,-3 3-175 0 0,1 0-1 0 0,-1 0 1 0 0,1 0 0 0 0,-1 0-1 0 0,1 0 1 0 0,-1 0-1 0 0,1 1 1 0 0,0-1 0 0 0,-1 1-1 0 0,1-1 1 0 0,-1 1-1 0 0,1-1 1 0 0,0 1 0 0 0,0 0-1 0 0,-1 0 1 0 0,1 0 0 0 0,0 0-1 0 0,0 0 1 0 0,-1 0-1 0 0,1 1 1 0 0,0-1 0 0 0,-1 1-1 0 0,1-1 1 0 0,0 1 175 0 0,3 1-1069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30"/>
    </inkml:context>
    <inkml:brush xml:id="br0">
      <inkml:brushProperty name="width" value="0.04402" units="cm"/>
      <inkml:brushProperty name="height" value="0.04402" units="cm"/>
      <inkml:brushProperty name="color" value="#75757A"/>
    </inkml:brush>
  </inkml:definitions>
  <inkml:trace contextRef="#ctx0" brushRef="#br0">0 102 15496 0 0,'0'0'456'0'0,"0"0"-8"0"0,1 1-428 0 0,0-1 1 0 0,-1 0 0 0 0,1 0 0 0 0,0 0 0 0 0,0 1 0 0 0,-1-1 0 0 0,1 0 0 0 0,0 0-1 0 0,0 0-20 0 0,8-1 299 0 0,-7 0-60 0 0,6 0 990 0 0,0-1 0 0 0,7-3-1229 0 0,-4 2 368 0 0,10-5 97 0 0,-6 3-323 0 0,16-7-45 0 0,18-5-105 0 0,-49 17 8 0 0,112-34-217 0 0,-107 33 174 0 0,16-5-5378 0 0,7 0 5421 0 0,-21 5-1662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31"/>
    </inkml:context>
    <inkml:brush xml:id="br0">
      <inkml:brushProperty name="width" value="0.04402" units="cm"/>
      <inkml:brushProperty name="height" value="0.04402" units="cm"/>
      <inkml:brushProperty name="color" value="#75757A"/>
    </inkml:brush>
  </inkml:definitions>
  <inkml:trace contextRef="#ctx0" brushRef="#br0">0 104 17527 0 0,'4'1'111'0'0,"0"0"1"0"0,0 0-1 0 0,1-1 0 0 0,-1 1 0 0 0,0-1 0 0 0,0 0 0 0 0,0 0 0 0 0,1-1 0 0 0,-1 1 0 0 0,0-1 0 0 0,1 0-111 0 0,-1 0-373 0 0,0 0 0 0 0,0-1 1 0 0,0 0-1 0 0,-1 0 0 0 0,1 0 0 0 0,2-2 373 0 0,-2 1-182 0 0,-1 1 126 0 0,1-1-1 0 0,-1 0 1 0 0,0 0-1 0 0,2-2 57 0 0,0-1 8 0 0,-3 4-3 0 0,0 0 1 0 0,0 0-1 0 0,-1 0 1 0 0,0 0-1 0 0,1-1 1 0 0,-1 1-6 0 0,1-3-17 0 0,1 0 1 0 0,-1-2 16 0 0,-1 6-85 0 0,-1-1 0 0 0,0 1 0 0 0,1-1 1 0 0,-1 1-1 0 0,0-1 0 0 0,0 1 1 0 0,0-1-1 0 0,0 1 0 0 0,0-1 85 0 0,0 1-36 0 0,0 0-1 0 0,0 1 1 0 0,-1-1-1 0 0,1 1 0 0 0,0-1 1 0 0,0 0-1 0 0,-1 0 1 0 0,1 1-1 0 0,0-1 0 0 0,-1 0 1 0 0,1 1-1 0 0,-1-1 1 0 0,1 1-1 0 0,0-1 1 0 0,-1 1-1 0 0,0-1 0 0 0,1 1 1 0 0,-1-1-1 0 0,1 1 37 0 0,-2-1 144 0 0,1 0-1 0 0,-1 0 0 0 0,0 0 0 0 0,1 1 1 0 0,-1-1-1 0 0,1 1 0 0 0,-1-1 0 0 0,0 1 1 0 0,1-1-1 0 0,-1 1 0 0 0,-1 0-143 0 0,1 0 318 0 0,0 0 0 0 0,-1 0 0 0 0,0 1 0 0 0,1-1 0 0 0,-1 1 0 0 0,1-1-1 0 0,-2 1-317 0 0,1 1 163 0 0,0-1 0 0 0,0 0 0 0 0,1 1-1 0 0,-1-1 1 0 0,1 1 0 0 0,-1 0-163 0 0,-6 5 445 0 0,1 0-445 0 0,6-5 48 0 0,-2 2 13 0 0,1 0 1 0 0,-1 0 0 0 0,1 0-1 0 0,0 1 1 0 0,0-1 0 0 0,0 1-62 0 0,1 0 48 0 0,0-2-39 0 0,0 1-1 0 0,1-1 1 0 0,0 0-1 0 0,-1 0 1 0 0,1 1-1 0 0,1 0 1 0 0,-1-1-1 0 0,0 1 1 0 0,1-1-1 0 0,0 1 1 0 0,0-1-1 0 0,0 1 1 0 0,0 0-1 0 0,1-1 0 0 0,-1 1 1 0 0,1-1-1 0 0,0 2-8 0 0,0-4-2 0 0,-1 0-1 0 0,0 0 0 0 0,1 0 1 0 0,-1 0-1 0 0,1 0 0 0 0,0 0 0 0 0,-1 0 1 0 0,1 0-1 0 0,0-1 0 0 0,0 1 1 0 0,-1 0-1 0 0,1-1 0 0 0,0 1 0 0 0,0 0 1 0 0,0-1-1 0 0,0 1 0 0 0,0-1 1 0 0,0 1-1 0 0,0 0 3 0 0,2-1-1 0 0,-1 1-1 0 0,1 0 1 0 0,0-1 0 0 0,-1 1 0 0 0,1-1 0 0 0,-1 0-1 0 0,3 0 2 0 0,-3 0-27 0 0,0 0-1 0 0,0 0 0 0 0,1-1 0 0 0,-1 1 1 0 0,0-1-1 0 0,0 0 0 0 0,0 0 1 0 0,0 0-1 0 0,0 1 0 0 0,0-2 28 0 0,5-2-494 0 0,-1 0 0 0 0,2-2 494 0 0,-2 1-496 0 0,23-18-2477 0 0,-21 15 1400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32"/>
    </inkml:context>
    <inkml:brush xml:id="br0">
      <inkml:brushProperty name="width" value="0.04402" units="cm"/>
      <inkml:brushProperty name="height" value="0.04402" units="cm"/>
      <inkml:brushProperty name="color" value="#75757A"/>
    </inkml:brush>
  </inkml:definitions>
  <inkml:trace contextRef="#ctx0" brushRef="#br0">42 0 18631 0 0,'0'0'422'0'0,"0"0"56"0"0,-1 2-244 0 0,1-1 0 0 0,-1 1-1 0 0,1-1 1 0 0,0 1-1 0 0,0 1-233 0 0,-1 5-17 0 0,-12 77 660 0 0,7-44-401 0 0,-4 67 557 0 0,6-51-771 0 0,-1 45-41 0 0,7-49-1189 0 0,0-30-4877 0 0,0-11-421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19-10-29T00:05:39.618"/>
    </inkml:context>
    <inkml:brush xml:id="br0">
      <inkml:brushProperty name="width" value="0.04402" units="cm"/>
      <inkml:brushProperty name="height" value="0.04402" units="cm"/>
      <inkml:brushProperty name="color" value="#75757A"/>
    </inkml:brush>
  </inkml:definitions>
  <inkml:trace contextRef="#ctx0" brushRef="#br0">4 109 10304 0 0,'-1'1'593'0'0,"-1"-1"-417"0"0,2 0 195 0 0,0 0 107 0 0,0 0 24 0 0,0 0-50 0 0,0 0-218 0 0,2-3 166 0 0,7-3 82 0 0,-4 3-184 0 0,0 0 0 0 0,0 0 1 0 0,4-2-299 0 0,-1 1 269 0 0,14-6 411 0 0,0 0 0 0 0,1 1 0 0 0,0 1 1 0 0,6 0-681 0 0,17-2 198 0 0,-22 5-90 0 0,21-2-24 0 0,4-2-358 0 0,-34 6-969 0 0,14 0 1243 0 0,-19 2-542 0 0</inkml:trace>
</inkml:ink>
</file>

<file path=ppt/media/image2.png>
</file>

<file path=ppt/media/image3.png>
</file>

<file path=ppt/media/image4.png>
</file>

<file path=ppt/media/image5.png>
</file>

<file path=ppt/media/image580.png>
</file>

<file path=ppt/media/image590.png>
</file>

<file path=ppt/media/image6.png>
</file>

<file path=ppt/media/image600.png>
</file>

<file path=ppt/media/image610.png>
</file>

<file path=ppt/media/image620.png>
</file>

<file path=ppt/media/image630.png>
</file>

<file path=ppt/media/image640.png>
</file>

<file path=ppt/media/image650.png>
</file>

<file path=ppt/media/image660.png>
</file>

<file path=ppt/media/image670.png>
</file>

<file path=ppt/media/image680.png>
</file>

<file path=ppt/media/image690.png>
</file>

<file path=ppt/media/image7.png>
</file>

<file path=ppt/media/image700.png>
</file>

<file path=ppt/media/image710.png>
</file>

<file path=ppt/media/image720.png>
</file>

<file path=ppt/media/image730.png>
</file>

<file path=ppt/media/image740.png>
</file>

<file path=ppt/media/image750.png>
</file>

<file path=ppt/media/image760.png>
</file>

<file path=ppt/media/image770.png>
</file>

<file path=ppt/media/image780.png>
</file>

<file path=ppt/media/image790.png>
</file>

<file path=ppt/media/image8.png>
</file>

<file path=ppt/media/image800.png>
</file>

<file path=ppt/media/image810.png>
</file>

<file path=ppt/media/image820.png>
</file>

<file path=ppt/media/image830.png>
</file>

<file path=ppt/media/image840.png>
</file>

<file path=ppt/media/image85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1/12/2020 10:25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Add company logo</a:t>
            </a:r>
          </a:p>
          <a:p>
            <a:endParaRPr lang="en-US"/>
          </a:p>
          <a:p>
            <a:r>
              <a:rPr lang="en-US"/>
              <a:t>Make introduction, build credibility</a:t>
            </a:r>
          </a:p>
          <a:p>
            <a:endParaRPr lang="en-US"/>
          </a:p>
          <a:p>
            <a:r>
              <a:rPr lang="en-US"/>
              <a:t>Explain what you will talk about</a:t>
            </a:r>
          </a:p>
          <a:p>
            <a:endParaRPr lang="en-US"/>
          </a:p>
          <a:p>
            <a:r>
              <a:rPr lang="en-US"/>
              <a:t>Inquire about customer/audience’s definition of success for this engagement</a:t>
            </a:r>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1/12/2020 10:25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81008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b="1"/>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1/12/2020 10:25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99731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42623E8-2F5C-425F-BBB7-C855E9F5E9D3}" type="slidenum">
              <a:rPr lang="en-US" smtClean="0"/>
              <a:t>3</a:t>
            </a:fld>
            <a:endParaRPr lang="en-US"/>
          </a:p>
        </p:txBody>
      </p:sp>
    </p:spTree>
    <p:extLst>
      <p:ext uri="{BB962C8B-B14F-4D97-AF65-F5344CB8AC3E}">
        <p14:creationId xmlns:p14="http://schemas.microsoft.com/office/powerpoint/2010/main" val="2883524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1D864F33-6B66-41CF-BE59-AF14614133F5}"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5356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42623E8-2F5C-425F-BBB7-C855E9F5E9D3}" type="slidenum">
              <a:rPr lang="en-US" smtClean="0"/>
              <a:t>5</a:t>
            </a:fld>
            <a:endParaRPr lang="en-US"/>
          </a:p>
        </p:txBody>
      </p:sp>
    </p:spTree>
    <p:extLst>
      <p:ext uri="{BB962C8B-B14F-4D97-AF65-F5344CB8AC3E}">
        <p14:creationId xmlns:p14="http://schemas.microsoft.com/office/powerpoint/2010/main" val="3291643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1/12/2020 10:25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171487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0000"/>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615553"/>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br>
              <a:rPr lang="en-US"/>
            </a:br>
            <a:r>
              <a:rPr lang="en-US"/>
              <a:t>Date</a:t>
            </a:r>
          </a:p>
        </p:txBody>
      </p:sp>
      <p:pic>
        <p:nvPicPr>
          <p:cNvPr id="6" name="Picture 5">
            <a:extLst>
              <a:ext uri="{FF2B5EF4-FFF2-40B4-BE49-F238E27FC236}">
                <a16:creationId xmlns:a16="http://schemas.microsoft.com/office/drawing/2014/main" id="{A4234E39-95B3-43C8-A7BD-B3527AA0EC7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93688" y="292100"/>
            <a:ext cx="2199424" cy="866849"/>
          </a:xfrm>
          <a:prstGeom prst="rect">
            <a:avLst/>
          </a:prstGeom>
        </p:spPr>
      </p:pic>
      <p:sp>
        <p:nvSpPr>
          <p:cNvPr id="7" name="Picture Placeholder 3">
            <a:extLst>
              <a:ext uri="{FF2B5EF4-FFF2-40B4-BE49-F238E27FC236}">
                <a16:creationId xmlns:a16="http://schemas.microsoft.com/office/drawing/2014/main" id="{DE1379DF-5F6E-4CF2-BD0F-D309202810C7}"/>
              </a:ext>
            </a:extLst>
          </p:cNvPr>
          <p:cNvSpPr>
            <a:spLocks noGrp="1"/>
          </p:cNvSpPr>
          <p:nvPr>
            <p:ph type="pic" sz="quarter" idx="13" hasCustomPrompt="1"/>
          </p:nvPr>
        </p:nvSpPr>
        <p:spPr>
          <a:xfrm>
            <a:off x="9323388" y="560901"/>
            <a:ext cx="2286000" cy="914400"/>
          </a:xfrm>
        </p:spPr>
        <p:txBody>
          <a:bodyPr anchor="ctr"/>
          <a:lstStyle>
            <a:lvl1pPr marL="0" indent="0" algn="ctr">
              <a:buNone/>
              <a:defRPr sz="2000"/>
            </a:lvl1pPr>
          </a:lstStyle>
          <a:p>
            <a:r>
              <a:rPr lang="en-US"/>
              <a:t>Insert Company Logo</a:t>
            </a:r>
          </a:p>
        </p:txBody>
      </p:sp>
    </p:spTree>
    <p:extLst>
      <p:ext uri="{BB962C8B-B14F-4D97-AF65-F5344CB8AC3E}">
        <p14:creationId xmlns:p14="http://schemas.microsoft.com/office/powerpoint/2010/main" val="1558798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85631928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square photo 2">
    <p:bg>
      <p:bgRef idx="1001">
        <a:schemeClr val="bg1"/>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Tree>
    <p:extLst>
      <p:ext uri="{BB962C8B-B14F-4D97-AF65-F5344CB8AC3E}">
        <p14:creationId xmlns:p14="http://schemas.microsoft.com/office/powerpoint/2010/main" val="2623224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12655115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4200" y="1120095"/>
            <a:ext cx="11025188" cy="369332"/>
          </a:xfrm>
        </p:spPr>
        <p:txBody>
          <a:bodyPr/>
          <a:lstStyle>
            <a:lvl1pPr marL="0" indent="0" algn="ctr">
              <a:buNone/>
              <a:defRPr sz="2400">
                <a:solidFill>
                  <a:schemeClr val="accent2"/>
                </a:solidFill>
                <a:latin typeface="+mj-lt"/>
              </a:defRPr>
            </a:lvl1pPr>
          </a:lstStyle>
          <a:p>
            <a:pPr lvl="0"/>
            <a:r>
              <a:rPr lang="en-US"/>
              <a:t>Edit Master text styles</a:t>
            </a:r>
          </a:p>
        </p:txBody>
      </p:sp>
    </p:spTree>
    <p:extLst>
      <p:ext uri="{BB962C8B-B14F-4D97-AF65-F5344CB8AC3E}">
        <p14:creationId xmlns:p14="http://schemas.microsoft.com/office/powerpoint/2010/main" val="28385168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announcemen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CC9741-080B-4B46-A228-7DE7ECBDB962}"/>
              </a:ext>
            </a:extLst>
          </p:cNvPr>
          <p:cNvSpPr>
            <a:spLocks noGrp="1"/>
          </p:cNvSpPr>
          <p:nvPr>
            <p:ph type="title"/>
          </p:nvPr>
        </p:nvSpPr>
        <p:spPr/>
        <p:txBody>
          <a:bodyPr/>
          <a:lstStyle>
            <a:lvl1pPr algn="ctr">
              <a:defRPr/>
            </a:lvl1pPr>
          </a:lstStyle>
          <a:p>
            <a:r>
              <a:rPr lang="en-US"/>
              <a:t>Click to edit Master title style</a:t>
            </a:r>
          </a:p>
        </p:txBody>
      </p:sp>
      <p:sp>
        <p:nvSpPr>
          <p:cNvPr id="4" name="Rectangle 3">
            <a:extLst>
              <a:ext uri="{FF2B5EF4-FFF2-40B4-BE49-F238E27FC236}">
                <a16:creationId xmlns:a16="http://schemas.microsoft.com/office/drawing/2014/main" id="{6F9A97A4-93B0-4E83-9F9F-E1114D78616F}"/>
              </a:ext>
            </a:extLst>
          </p:cNvPr>
          <p:cNvSpPr/>
          <p:nvPr userDrawn="1"/>
        </p:nvSpPr>
        <p:spPr bwMode="auto">
          <a:xfrm>
            <a:off x="0" y="1081315"/>
            <a:ext cx="12192000" cy="4468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4200" y="1150873"/>
            <a:ext cx="11025188" cy="307777"/>
          </a:xfrm>
        </p:spPr>
        <p:txBody>
          <a:bodyPr/>
          <a:lstStyle>
            <a:lvl1pPr marL="0" indent="0" algn="ctr">
              <a:buNone/>
              <a:defRPr sz="2000">
                <a:solidFill>
                  <a:schemeClr val="tx1"/>
                </a:solidFill>
                <a:latin typeface="+mj-lt"/>
              </a:defRPr>
            </a:lvl1pPr>
          </a:lstStyle>
          <a:p>
            <a:pPr lvl="0"/>
            <a:r>
              <a:rPr lang="en-US"/>
              <a:t>Edit Master text styles</a:t>
            </a:r>
          </a:p>
        </p:txBody>
      </p:sp>
    </p:spTree>
    <p:extLst>
      <p:ext uri="{BB962C8B-B14F-4D97-AF65-F5344CB8AC3E}">
        <p14:creationId xmlns:p14="http://schemas.microsoft.com/office/powerpoint/2010/main" val="5408714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up)">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build="p">
        <p:tmplLst>
          <p:tmpl lvl="1">
            <p:tnLst>
              <p:par>
                <p:cTn presetID="22" presetClass="entr" presetSubtype="1"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up)">
                      <p:cBhvr>
                        <p:cTn dur="500"/>
                        <p:tgtEl>
                          <p:spTgt spid="3"/>
                        </p:tgtEl>
                      </p:cBhvr>
                    </p:animEffect>
                  </p:childTnLst>
                </p:cTn>
              </p:par>
            </p:tnLst>
          </p:tmpl>
        </p:tmplLst>
      </p:bldP>
    </p:bldLst>
  </p:timing>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announcement - no animation">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CC9741-080B-4B46-A228-7DE7ECBDB962}"/>
              </a:ext>
            </a:extLst>
          </p:cNvPr>
          <p:cNvSpPr>
            <a:spLocks noGrp="1"/>
          </p:cNvSpPr>
          <p:nvPr>
            <p:ph type="title"/>
          </p:nvPr>
        </p:nvSpPr>
        <p:spPr/>
        <p:txBody>
          <a:bodyPr/>
          <a:lstStyle>
            <a:lvl1pPr algn="ctr">
              <a:defRPr/>
            </a:lvl1pPr>
          </a:lstStyle>
          <a:p>
            <a:r>
              <a:rPr lang="en-US"/>
              <a:t>Click to edit Master title style</a:t>
            </a:r>
          </a:p>
        </p:txBody>
      </p:sp>
      <p:sp>
        <p:nvSpPr>
          <p:cNvPr id="4" name="Rectangle 3">
            <a:extLst>
              <a:ext uri="{FF2B5EF4-FFF2-40B4-BE49-F238E27FC236}">
                <a16:creationId xmlns:a16="http://schemas.microsoft.com/office/drawing/2014/main" id="{6F9A97A4-93B0-4E83-9F9F-E1114D78616F}"/>
              </a:ext>
            </a:extLst>
          </p:cNvPr>
          <p:cNvSpPr/>
          <p:nvPr userDrawn="1"/>
        </p:nvSpPr>
        <p:spPr bwMode="auto">
          <a:xfrm>
            <a:off x="0" y="1081315"/>
            <a:ext cx="12192000" cy="4468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6">
            <a:extLst>
              <a:ext uri="{FF2B5EF4-FFF2-40B4-BE49-F238E27FC236}">
                <a16:creationId xmlns:a16="http://schemas.microsoft.com/office/drawing/2014/main" id="{E6DB9915-D43B-476C-B8A1-449F7E279229}"/>
              </a:ext>
            </a:extLst>
          </p:cNvPr>
          <p:cNvSpPr>
            <a:spLocks noGrp="1"/>
          </p:cNvSpPr>
          <p:nvPr>
            <p:ph type="body" sz="quarter" idx="11"/>
          </p:nvPr>
        </p:nvSpPr>
        <p:spPr>
          <a:xfrm>
            <a:off x="584200" y="1150873"/>
            <a:ext cx="11025188" cy="307777"/>
          </a:xfrm>
        </p:spPr>
        <p:txBody>
          <a:bodyPr/>
          <a:lstStyle>
            <a:lvl1pPr marL="0" indent="0" algn="ctr">
              <a:buNone/>
              <a:defRPr sz="2000">
                <a:solidFill>
                  <a:schemeClr val="tx1"/>
                </a:solidFill>
                <a:latin typeface="+mj-lt"/>
              </a:defRPr>
            </a:lvl1pPr>
          </a:lstStyle>
          <a:p>
            <a:pPr lvl="0"/>
            <a:r>
              <a:rPr lang="en-US"/>
              <a:t>Edit Master text styles</a:t>
            </a:r>
          </a:p>
        </p:txBody>
      </p:sp>
    </p:spTree>
    <p:extLst>
      <p:ext uri="{BB962C8B-B14F-4D97-AF65-F5344CB8AC3E}">
        <p14:creationId xmlns:p14="http://schemas.microsoft.com/office/powerpoint/2010/main" val="238781501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solidFill>
                  <a:schemeClr val="tx1"/>
                </a:solidFill>
                <a:latin typeface="+mj-lt"/>
                <a:cs typeface="Segoe UI Semilight" panose="020B0402040204020203" pitchFamily="34" charset="0"/>
              </a:defRPr>
            </a:lvl1pPr>
          </a:lstStyle>
          <a:p>
            <a:r>
              <a:rPr lang="en-US"/>
              <a:t>Square photo layout with Title  </a:t>
            </a:r>
          </a:p>
        </p:txBody>
      </p:sp>
      <p:sp>
        <p:nvSpPr>
          <p:cNvPr id="6" name="Picture Placeholder 4">
            <a:extLst>
              <a:ext uri="{FF2B5EF4-FFF2-40B4-BE49-F238E27FC236}">
                <a16:creationId xmlns:a16="http://schemas.microsoft.com/office/drawing/2014/main" id="{509305E2-982B-438B-8E19-797CC333B5AE}"/>
              </a:ext>
            </a:extLst>
          </p:cNvPr>
          <p:cNvSpPr>
            <a:spLocks noGrp="1"/>
          </p:cNvSpPr>
          <p:nvPr>
            <p:ph type="pic" sz="quarter" idx="11" hasCustomPrompt="1"/>
          </p:nvPr>
        </p:nvSpPr>
        <p:spPr>
          <a:xfrm>
            <a:off x="6325468" y="-8230"/>
            <a:ext cx="5866532" cy="6866230"/>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2647"/>
              <a:gd name="connsiteY0" fmla="*/ 6 h 10000"/>
              <a:gd name="connsiteX1" fmla="*/ 12647 w 12647"/>
              <a:gd name="connsiteY1" fmla="*/ 0 h 10000"/>
              <a:gd name="connsiteX2" fmla="*/ 12647 w 12647"/>
              <a:gd name="connsiteY2" fmla="*/ 10000 h 10000"/>
              <a:gd name="connsiteX3" fmla="*/ 2647 w 12647"/>
              <a:gd name="connsiteY3" fmla="*/ 10000 h 10000"/>
              <a:gd name="connsiteX4" fmla="*/ 0 w 12647"/>
              <a:gd name="connsiteY4" fmla="*/ 6 h 10000"/>
              <a:gd name="connsiteX0" fmla="*/ 0 w 12647"/>
              <a:gd name="connsiteY0" fmla="*/ 6 h 10000"/>
              <a:gd name="connsiteX1" fmla="*/ 12647 w 12647"/>
              <a:gd name="connsiteY1" fmla="*/ 0 h 10000"/>
              <a:gd name="connsiteX2" fmla="*/ 12647 w 12647"/>
              <a:gd name="connsiteY2" fmla="*/ 10000 h 10000"/>
              <a:gd name="connsiteX3" fmla="*/ 4468 w 12647"/>
              <a:gd name="connsiteY3" fmla="*/ 10000 h 10000"/>
              <a:gd name="connsiteX4" fmla="*/ 0 w 12647"/>
              <a:gd name="connsiteY4" fmla="*/ 6 h 10000"/>
              <a:gd name="connsiteX0" fmla="*/ 0 w 12647"/>
              <a:gd name="connsiteY0" fmla="*/ 6 h 10000"/>
              <a:gd name="connsiteX1" fmla="*/ 12647 w 12647"/>
              <a:gd name="connsiteY1" fmla="*/ 0 h 10000"/>
              <a:gd name="connsiteX2" fmla="*/ 12647 w 12647"/>
              <a:gd name="connsiteY2" fmla="*/ 10000 h 10000"/>
              <a:gd name="connsiteX3" fmla="*/ 5238 w 12647"/>
              <a:gd name="connsiteY3" fmla="*/ 9987 h 10000"/>
              <a:gd name="connsiteX4" fmla="*/ 0 w 12647"/>
              <a:gd name="connsiteY4" fmla="*/ 6 h 10000"/>
              <a:gd name="connsiteX0" fmla="*/ 0 w 12647"/>
              <a:gd name="connsiteY0" fmla="*/ 6 h 10012"/>
              <a:gd name="connsiteX1" fmla="*/ 12647 w 12647"/>
              <a:gd name="connsiteY1" fmla="*/ 0 h 10012"/>
              <a:gd name="connsiteX2" fmla="*/ 12647 w 12647"/>
              <a:gd name="connsiteY2" fmla="*/ 10000 h 10012"/>
              <a:gd name="connsiteX3" fmla="*/ 5858 w 12647"/>
              <a:gd name="connsiteY3" fmla="*/ 10012 h 10012"/>
              <a:gd name="connsiteX4" fmla="*/ 0 w 12647"/>
              <a:gd name="connsiteY4" fmla="*/ 6 h 10012"/>
              <a:gd name="connsiteX0" fmla="*/ 0 w 12647"/>
              <a:gd name="connsiteY0" fmla="*/ 6 h 10012"/>
              <a:gd name="connsiteX1" fmla="*/ 12647 w 12647"/>
              <a:gd name="connsiteY1" fmla="*/ 0 h 10012"/>
              <a:gd name="connsiteX2" fmla="*/ 12647 w 12647"/>
              <a:gd name="connsiteY2" fmla="*/ 10000 h 10012"/>
              <a:gd name="connsiteX3" fmla="*/ 5820 w 12647"/>
              <a:gd name="connsiteY3" fmla="*/ 10012 h 10012"/>
              <a:gd name="connsiteX4" fmla="*/ 0 w 12647"/>
              <a:gd name="connsiteY4" fmla="*/ 6 h 10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7" h="10012">
                <a:moveTo>
                  <a:pt x="0" y="6"/>
                </a:moveTo>
                <a:lnTo>
                  <a:pt x="12647" y="0"/>
                </a:lnTo>
                <a:lnTo>
                  <a:pt x="12647" y="10000"/>
                </a:lnTo>
                <a:lnTo>
                  <a:pt x="5820" y="10012"/>
                </a:lnTo>
                <a:lnTo>
                  <a:pt x="0" y="6"/>
                </a:lnTo>
                <a:close/>
              </a:path>
            </a:pathLst>
          </a:custGeom>
          <a:blipFill>
            <a:blip r:embed="rId2"/>
            <a:stretch>
              <a:fillRect l="-57395" r="-104560" b="-51820"/>
            </a:stretch>
          </a:blipFill>
        </p:spPr>
        <p:txBody>
          <a:bodyPr lIns="1371600" tIns="1371600" rIns="548640" bIns="182880">
            <a:noAutofit/>
          </a:bodyPr>
          <a:lstStyle>
            <a:lvl1pPr marL="0" marR="0" indent="0" algn="l" defTabSz="932742" rtl="0" eaLnBrk="1" fontAlgn="auto" latinLnBrk="0" hangingPunct="1">
              <a:lnSpc>
                <a:spcPct val="100000"/>
              </a:lnSpc>
              <a:spcBef>
                <a:spcPct val="20000"/>
              </a:spcBef>
              <a:spcAft>
                <a:spcPts val="0"/>
              </a:spcAft>
              <a:buClrTx/>
              <a:buSzPct val="90000"/>
              <a:buFont typeface="Arial" panose="020B0604020202020204" pitchFamily="34" charset="0"/>
              <a:buNone/>
              <a:tabLst/>
              <a:defRPr>
                <a:noFill/>
              </a:defRPr>
            </a:lvl1pPr>
          </a:lstStyle>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2800" b="0" i="0" u="none" strike="noStrike" kern="1200" cap="none" spc="0" normalizeH="0" baseline="0" noProof="0">
                <a:ln>
                  <a:noFill/>
                </a:ln>
                <a:solidFill>
                  <a:schemeClr val="bg1"/>
                </a:solidFill>
                <a:effectLst/>
                <a:highlight>
                  <a:srgbClr val="000000"/>
                </a:highlight>
                <a:uLnTx/>
                <a:uFillTx/>
                <a:latin typeface="Segoe UI Semilight" panose="020B0402040204020203" pitchFamily="34" charset="0"/>
                <a:ea typeface="+mn-ea"/>
                <a:cs typeface="Segoe UI Semilight" panose="020B0402040204020203" pitchFamily="34" charset="0"/>
              </a:rPr>
              <a:t>drag &amp; drop your photo </a:t>
            </a:r>
            <a:br>
              <a:rPr kumimoji="0" lang="en-US" sz="2800" b="0" i="0" u="none" strike="noStrike" kern="1200" cap="none" spc="0" normalizeH="0" baseline="0" noProof="0">
                <a:ln>
                  <a:noFill/>
                </a:ln>
                <a:solidFill>
                  <a:schemeClr val="bg1"/>
                </a:solidFill>
                <a:effectLst/>
                <a:highlight>
                  <a:srgbClr val="000000"/>
                </a:highlight>
                <a:uLnTx/>
                <a:uFillTx/>
                <a:latin typeface="Segoe UI Semilight" panose="020B0402040204020203" pitchFamily="34" charset="0"/>
                <a:ea typeface="+mn-ea"/>
                <a:cs typeface="Segoe UI Semilight" panose="020B0402040204020203" pitchFamily="34" charset="0"/>
              </a:rPr>
            </a:br>
            <a:r>
              <a:rPr kumimoji="0" lang="en-US" sz="2800" b="0" i="0" u="none" strike="noStrike" kern="1200" cap="none" spc="0" normalizeH="0" baseline="0" noProof="0">
                <a:ln>
                  <a:noFill/>
                </a:ln>
                <a:solidFill>
                  <a:schemeClr val="bg1"/>
                </a:solidFill>
                <a:effectLst/>
                <a:highlight>
                  <a:srgbClr val="000000"/>
                </a:highlight>
                <a:uLnTx/>
                <a:uFillTx/>
                <a:latin typeface="Segoe UI Semilight" panose="020B0402040204020203" pitchFamily="34" charset="0"/>
                <a:ea typeface="+mn-ea"/>
                <a:cs typeface="Segoe UI Semilight" panose="020B0402040204020203" pitchFamily="34" charset="0"/>
              </a:rPr>
              <a:t>here or click or tap icon </a:t>
            </a:r>
            <a:br>
              <a:rPr kumimoji="0" lang="en-US" sz="2800" b="0" i="0" u="none" strike="noStrike" kern="1200" cap="none" spc="0" normalizeH="0" baseline="0" noProof="0">
                <a:ln>
                  <a:noFill/>
                </a:ln>
                <a:solidFill>
                  <a:schemeClr val="bg1"/>
                </a:solidFill>
                <a:effectLst/>
                <a:highlight>
                  <a:srgbClr val="000000"/>
                </a:highlight>
                <a:uLnTx/>
                <a:uFillTx/>
                <a:latin typeface="Segoe UI Semilight" panose="020B0402040204020203" pitchFamily="34" charset="0"/>
                <a:ea typeface="+mn-ea"/>
                <a:cs typeface="Segoe UI Semilight" panose="020B0402040204020203" pitchFamily="34" charset="0"/>
              </a:rPr>
            </a:br>
            <a:r>
              <a:rPr kumimoji="0" lang="en-US" sz="2800" b="0" i="0" u="none" strike="noStrike" kern="1200" cap="none" spc="0" normalizeH="0" baseline="0" noProof="0">
                <a:ln>
                  <a:noFill/>
                </a:ln>
                <a:solidFill>
                  <a:schemeClr val="bg1"/>
                </a:solidFill>
                <a:effectLst/>
                <a:highlight>
                  <a:srgbClr val="000000"/>
                </a:highlight>
                <a:uLnTx/>
                <a:uFillTx/>
                <a:latin typeface="Segoe UI Semilight" panose="020B0402040204020203" pitchFamily="34" charset="0"/>
                <a:ea typeface="+mn-ea"/>
                <a:cs typeface="Segoe UI Semilight" panose="020B0402040204020203" pitchFamily="34" charset="0"/>
              </a:rPr>
              <a:t>below to insert</a:t>
            </a:r>
          </a:p>
          <a:p>
            <a:endParaRPr lang="en-US"/>
          </a:p>
        </p:txBody>
      </p:sp>
    </p:spTree>
    <p:extLst>
      <p:ext uri="{BB962C8B-B14F-4D97-AF65-F5344CB8AC3E}">
        <p14:creationId xmlns:p14="http://schemas.microsoft.com/office/powerpoint/2010/main" val="25243709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3223"/>
            <a:ext cx="5481755"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5" y="3769821"/>
            <a:ext cx="5481755"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Subtitle</a:t>
            </a:r>
          </a:p>
        </p:txBody>
      </p:sp>
    </p:spTree>
    <p:extLst>
      <p:ext uri="{BB962C8B-B14F-4D97-AF65-F5344CB8AC3E}">
        <p14:creationId xmlns:p14="http://schemas.microsoft.com/office/powerpoint/2010/main" val="9685277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50"/>
                                        <p:tgtEl>
                                          <p:spTgt spid="2"/>
                                        </p:tgtEl>
                                      </p:cBhvr>
                                    </p:animEffect>
                                  </p:childTnLst>
                                </p:cTn>
                              </p:par>
                              <p:par>
                                <p:cTn id="8" presetID="63" presetClass="path" presetSubtype="0" decel="100000" fill="hold" grpId="1" nodeType="withEffect">
                                  <p:stCondLst>
                                    <p:cond delay="0"/>
                                  </p:stCondLst>
                                  <p:childTnLst>
                                    <p:animMotion origin="layout" path="M 3.54167E-6 -3.7037E-6 L 0.02916 -3.7037E-6 " pathEditMode="relative" rAng="0" ptsTypes="AA">
                                      <p:cBhvr>
                                        <p:cTn id="9" dur="500" spd="-100000" fill="hold"/>
                                        <p:tgtEl>
                                          <p:spTgt spid="2"/>
                                        </p:tgtEl>
                                        <p:attrNameLst>
                                          <p:attrName>ppt_x</p:attrName>
                                          <p:attrName>ppt_y</p:attrName>
                                        </p:attrNameLst>
                                      </p:cBhvr>
                                      <p:rCtr x="1458" y="0"/>
                                    </p:animMotion>
                                  </p:childTnLst>
                                </p:cTn>
                              </p:par>
                              <p:par>
                                <p:cTn id="10" presetID="10"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350"/>
                                        <p:tgtEl>
                                          <p:spTgt spid="5"/>
                                        </p:tgtEl>
                                      </p:cBhvr>
                                    </p:animEffect>
                                  </p:childTnLst>
                                </p:cTn>
                              </p:par>
                              <p:par>
                                <p:cTn id="13" presetID="63" presetClass="path" presetSubtype="0" decel="100000" fill="hold" grpId="1" nodeType="withEffect">
                                  <p:stCondLst>
                                    <p:cond delay="0"/>
                                  </p:stCondLst>
                                  <p:childTnLst>
                                    <p:animMotion origin="layout" path="M 3.54167E-6 -2.22222E-6 L 0.02916 -2.22222E-6 " pathEditMode="relative" rAng="0" ptsTypes="AA">
                                      <p:cBhvr>
                                        <p:cTn id="14" dur="500" spd="-100000" fill="hold"/>
                                        <p:tgtEl>
                                          <p:spTgt spid="5"/>
                                        </p:tgtEl>
                                        <p:attrNameLst>
                                          <p:attrName>ppt_x</p:attrName>
                                          <p:attrName>ppt_y</p:attrName>
                                        </p:attrNameLst>
                                      </p:cBhvr>
                                      <p:rCtr x="145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tmplLst>
          <p:tmpl>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350"/>
                        <p:tgtEl>
                          <p:spTgt spid="5"/>
                        </p:tgtEl>
                      </p:cBhvr>
                    </p:animEffect>
                  </p:childTnLst>
                </p:cTn>
              </p:par>
            </p:tnLst>
          </p:tmpl>
        </p:tmplLst>
      </p:bldP>
      <p:bldP spid="5" grpId="1">
        <p:tmplLst>
          <p:tmpl>
            <p:tnLst>
              <p:par>
                <p:cTn presetID="63" presetClass="path" presetSubtype="0" decel="100000" fill="hold" nodeType="withEffect">
                  <p:stCondLst>
                    <p:cond delay="0"/>
                  </p:stCondLst>
                  <p:childTnLst>
                    <p:animMotion origin="layout" path="M 3.54167E-6 -2.22222E-6 L 0.02916 -2.22222E-6 " pathEditMode="relative" rAng="0" ptsTypes="AA">
                      <p:cBhvr>
                        <p:cTn dur="500" spd="-100000" fill="hold"/>
                        <p:tgtEl>
                          <p:spTgt spid="5"/>
                        </p:tgtEl>
                        <p:attrNameLst>
                          <p:attrName>ppt_x</p:attrName>
                          <p:attrName>ppt_y</p:attrName>
                        </p:attrNameLst>
                      </p:cBhvr>
                      <p:rCtr x="1458" y="0"/>
                    </p:animMotion>
                  </p:childTnLst>
                </p:cTn>
              </p:par>
            </p:tnLst>
          </p:tmpl>
        </p:tmplLst>
      </p:bldP>
    </p:bldLst>
  </p:timing>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guide id="5" pos="1824">
          <p15:clr>
            <a:srgbClr val="FBAE40"/>
          </p15:clr>
        </p15:guide>
        <p15:guide id="6" pos="160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19319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A10F71A-1F26-4C3C-97E3-66C2CE6A40B5}"/>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562205" y="2122022"/>
            <a:ext cx="5067591" cy="1997267"/>
          </a:xfrm>
          <a:prstGeom prst="rect">
            <a:avLst/>
          </a:prstGeom>
        </p:spPr>
      </p:pic>
    </p:spTree>
    <p:extLst>
      <p:ext uri="{BB962C8B-B14F-4D97-AF65-F5344CB8AC3E}">
        <p14:creationId xmlns:p14="http://schemas.microsoft.com/office/powerpoint/2010/main" val="2381723864"/>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1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717078009"/>
      </p:ext>
    </p:extLst>
  </p:cSld>
  <p:clrMap bg1="dk1" tx1="lt1" bg2="dk2" tx2="lt2" accent1="accent1" accent2="accent2" accent3="accent3" accent4="accent4" accent5="accent5" accent6="accent6" hlink="hlink" folHlink="folHlink"/>
  <p:sldLayoutIdLst>
    <p:sldLayoutId id="2147485022" r:id="rId1"/>
    <p:sldLayoutId id="2147484802" r:id="rId2"/>
    <p:sldLayoutId id="2147484803" r:id="rId3"/>
    <p:sldLayoutId id="2147484804" r:id="rId4"/>
    <p:sldLayoutId id="2147484805" r:id="rId5"/>
    <p:sldLayoutId id="2147485023" r:id="rId6"/>
    <p:sldLayoutId id="2147484807" r:id="rId7"/>
    <p:sldLayoutId id="2147484808" r:id="rId8"/>
    <p:sldLayoutId id="2147485024" r:id="rId9"/>
    <p:sldLayoutId id="2147485025" r:id="rId10"/>
    <p:sldLayoutId id="2147485026" r:id="rId11"/>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3" Type="http://schemas.openxmlformats.org/officeDocument/2006/relationships/customXml" Target="../ink/ink6.xml"/><Relationship Id="rId18" Type="http://schemas.openxmlformats.org/officeDocument/2006/relationships/image" Target="../media/image650.png"/><Relationship Id="rId26" Type="http://schemas.openxmlformats.org/officeDocument/2006/relationships/image" Target="../media/image690.png"/><Relationship Id="rId39" Type="http://schemas.openxmlformats.org/officeDocument/2006/relationships/customXml" Target="../ink/ink19.xml"/><Relationship Id="rId21" Type="http://schemas.openxmlformats.org/officeDocument/2006/relationships/customXml" Target="../ink/ink10.xml"/><Relationship Id="rId34" Type="http://schemas.openxmlformats.org/officeDocument/2006/relationships/image" Target="../media/image730.png"/><Relationship Id="rId42" Type="http://schemas.openxmlformats.org/officeDocument/2006/relationships/image" Target="../media/image770.png"/><Relationship Id="rId47" Type="http://schemas.openxmlformats.org/officeDocument/2006/relationships/customXml" Target="../ink/ink23.xml"/><Relationship Id="rId50" Type="http://schemas.openxmlformats.org/officeDocument/2006/relationships/image" Target="../media/image810.png"/><Relationship Id="rId55" Type="http://schemas.openxmlformats.org/officeDocument/2006/relationships/customXml" Target="../ink/ink27.xml"/><Relationship Id="rId7" Type="http://schemas.openxmlformats.org/officeDocument/2006/relationships/customXml" Target="../ink/ink3.xml"/><Relationship Id="rId2" Type="http://schemas.openxmlformats.org/officeDocument/2006/relationships/notesSlide" Target="../notesSlides/notesSlide3.xml"/><Relationship Id="rId16" Type="http://schemas.openxmlformats.org/officeDocument/2006/relationships/image" Target="../media/image640.png"/><Relationship Id="rId29" Type="http://schemas.openxmlformats.org/officeDocument/2006/relationships/customXml" Target="../ink/ink14.xml"/><Relationship Id="rId11" Type="http://schemas.openxmlformats.org/officeDocument/2006/relationships/customXml" Target="../ink/ink5.xml"/><Relationship Id="rId24" Type="http://schemas.openxmlformats.org/officeDocument/2006/relationships/image" Target="../media/image680.png"/><Relationship Id="rId32" Type="http://schemas.openxmlformats.org/officeDocument/2006/relationships/image" Target="../media/image720.png"/><Relationship Id="rId37" Type="http://schemas.openxmlformats.org/officeDocument/2006/relationships/customXml" Target="../ink/ink18.xml"/><Relationship Id="rId40" Type="http://schemas.openxmlformats.org/officeDocument/2006/relationships/image" Target="../media/image760.png"/><Relationship Id="rId45" Type="http://schemas.openxmlformats.org/officeDocument/2006/relationships/customXml" Target="../ink/ink22.xml"/><Relationship Id="rId53" Type="http://schemas.openxmlformats.org/officeDocument/2006/relationships/customXml" Target="../ink/ink26.xml"/><Relationship Id="rId58" Type="http://schemas.openxmlformats.org/officeDocument/2006/relationships/image" Target="../media/image850.png"/><Relationship Id="rId5" Type="http://schemas.openxmlformats.org/officeDocument/2006/relationships/customXml" Target="../ink/ink2.xml"/><Relationship Id="rId19" Type="http://schemas.openxmlformats.org/officeDocument/2006/relationships/customXml" Target="../ink/ink9.xml"/><Relationship Id="rId4" Type="http://schemas.openxmlformats.org/officeDocument/2006/relationships/image" Target="../media/image580.png"/><Relationship Id="rId9" Type="http://schemas.openxmlformats.org/officeDocument/2006/relationships/customXml" Target="../ink/ink4.xml"/><Relationship Id="rId14" Type="http://schemas.openxmlformats.org/officeDocument/2006/relationships/image" Target="../media/image630.png"/><Relationship Id="rId22" Type="http://schemas.openxmlformats.org/officeDocument/2006/relationships/image" Target="../media/image670.png"/><Relationship Id="rId27" Type="http://schemas.openxmlformats.org/officeDocument/2006/relationships/customXml" Target="../ink/ink13.xml"/><Relationship Id="rId30" Type="http://schemas.openxmlformats.org/officeDocument/2006/relationships/image" Target="../media/image710.png"/><Relationship Id="rId35" Type="http://schemas.openxmlformats.org/officeDocument/2006/relationships/customXml" Target="../ink/ink17.xml"/><Relationship Id="rId43" Type="http://schemas.openxmlformats.org/officeDocument/2006/relationships/customXml" Target="../ink/ink21.xml"/><Relationship Id="rId48" Type="http://schemas.openxmlformats.org/officeDocument/2006/relationships/image" Target="../media/image800.png"/><Relationship Id="rId56" Type="http://schemas.openxmlformats.org/officeDocument/2006/relationships/image" Target="../media/image840.png"/><Relationship Id="rId8" Type="http://schemas.openxmlformats.org/officeDocument/2006/relationships/image" Target="../media/image600.png"/><Relationship Id="rId51" Type="http://schemas.openxmlformats.org/officeDocument/2006/relationships/customXml" Target="../ink/ink25.xml"/><Relationship Id="rId3" Type="http://schemas.openxmlformats.org/officeDocument/2006/relationships/customXml" Target="../ink/ink1.xml"/><Relationship Id="rId12" Type="http://schemas.openxmlformats.org/officeDocument/2006/relationships/image" Target="../media/image620.png"/><Relationship Id="rId17" Type="http://schemas.openxmlformats.org/officeDocument/2006/relationships/customXml" Target="../ink/ink8.xml"/><Relationship Id="rId25" Type="http://schemas.openxmlformats.org/officeDocument/2006/relationships/customXml" Target="../ink/ink12.xml"/><Relationship Id="rId33" Type="http://schemas.openxmlformats.org/officeDocument/2006/relationships/customXml" Target="../ink/ink16.xml"/><Relationship Id="rId38" Type="http://schemas.openxmlformats.org/officeDocument/2006/relationships/image" Target="../media/image750.png"/><Relationship Id="rId46" Type="http://schemas.openxmlformats.org/officeDocument/2006/relationships/image" Target="../media/image790.png"/><Relationship Id="rId20" Type="http://schemas.openxmlformats.org/officeDocument/2006/relationships/image" Target="../media/image660.png"/><Relationship Id="rId41" Type="http://schemas.openxmlformats.org/officeDocument/2006/relationships/customXml" Target="../ink/ink20.xml"/><Relationship Id="rId54" Type="http://schemas.openxmlformats.org/officeDocument/2006/relationships/image" Target="../media/image830.png"/><Relationship Id="rId1" Type="http://schemas.openxmlformats.org/officeDocument/2006/relationships/slideLayout" Target="../slideLayouts/slideLayout2.xml"/><Relationship Id="rId6" Type="http://schemas.openxmlformats.org/officeDocument/2006/relationships/image" Target="../media/image590.png"/><Relationship Id="rId15" Type="http://schemas.openxmlformats.org/officeDocument/2006/relationships/customXml" Target="../ink/ink7.xml"/><Relationship Id="rId23" Type="http://schemas.openxmlformats.org/officeDocument/2006/relationships/customXml" Target="../ink/ink11.xml"/><Relationship Id="rId28" Type="http://schemas.openxmlformats.org/officeDocument/2006/relationships/image" Target="../media/image700.png"/><Relationship Id="rId36" Type="http://schemas.openxmlformats.org/officeDocument/2006/relationships/image" Target="../media/image740.png"/><Relationship Id="rId49" Type="http://schemas.openxmlformats.org/officeDocument/2006/relationships/customXml" Target="../ink/ink24.xml"/><Relationship Id="rId57" Type="http://schemas.openxmlformats.org/officeDocument/2006/relationships/customXml" Target="../ink/ink28.xml"/><Relationship Id="rId10" Type="http://schemas.openxmlformats.org/officeDocument/2006/relationships/image" Target="../media/image610.png"/><Relationship Id="rId31" Type="http://schemas.openxmlformats.org/officeDocument/2006/relationships/customXml" Target="../ink/ink15.xml"/><Relationship Id="rId44" Type="http://schemas.openxmlformats.org/officeDocument/2006/relationships/image" Target="../media/image780.png"/><Relationship Id="rId52" Type="http://schemas.openxmlformats.org/officeDocument/2006/relationships/image" Target="../media/image82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a:xfrm>
            <a:off x="584200" y="2425780"/>
            <a:ext cx="9144000" cy="1107996"/>
          </a:xfrm>
        </p:spPr>
        <p:txBody>
          <a:bodyPr/>
          <a:lstStyle/>
          <a:p>
            <a:r>
              <a:rPr lang="en-US" dirty="0">
                <a:cs typeface="Segoe UI"/>
              </a:rPr>
              <a:t>Azure Cognitive Search Reference Architecture</a:t>
            </a:r>
            <a:endParaRPr lang="en-US" dirty="0"/>
          </a:p>
        </p:txBody>
      </p:sp>
      <p:sp>
        <p:nvSpPr>
          <p:cNvPr id="3" name="Text Placeholder 2">
            <a:extLst>
              <a:ext uri="{FF2B5EF4-FFF2-40B4-BE49-F238E27FC236}">
                <a16:creationId xmlns:a16="http://schemas.microsoft.com/office/drawing/2014/main" id="{F2162DD9-4407-4E2A-A6D8-B6496607BF0F}"/>
              </a:ext>
            </a:extLst>
          </p:cNvPr>
          <p:cNvSpPr>
            <a:spLocks noGrp="1"/>
          </p:cNvSpPr>
          <p:nvPr>
            <p:ph type="body" sz="quarter" idx="12"/>
          </p:nvPr>
        </p:nvSpPr>
        <p:spPr>
          <a:xfrm>
            <a:off x="584200" y="3962400"/>
            <a:ext cx="9144000" cy="923330"/>
          </a:xfrm>
        </p:spPr>
        <p:txBody>
          <a:bodyPr vert="horz" wrap="square" lIns="0" tIns="0" rIns="0" bIns="0" rtlCol="0" anchor="t">
            <a:spAutoFit/>
          </a:bodyPr>
          <a:lstStyle/>
          <a:p>
            <a:r>
              <a:rPr lang="en-US" dirty="0">
                <a:cs typeface="Segoe UI"/>
              </a:rPr>
              <a:t>Rodrigo Souza</a:t>
            </a:r>
            <a:endParaRPr lang="en-US" dirty="0"/>
          </a:p>
          <a:p>
            <a:r>
              <a:rPr lang="en-US" dirty="0">
                <a:cs typeface="Segoe UI"/>
              </a:rPr>
              <a:t>Sr Data Scientist</a:t>
            </a:r>
            <a:endParaRPr lang="en-US" dirty="0"/>
          </a:p>
          <a:p>
            <a:r>
              <a:rPr lang="en-US" dirty="0">
                <a:cs typeface="Segoe UI"/>
              </a:rPr>
              <a:t>Microsoft AI</a:t>
            </a:r>
            <a:endParaRPr lang="en-US" dirty="0"/>
          </a:p>
        </p:txBody>
      </p:sp>
      <p:grpSp>
        <p:nvGrpSpPr>
          <p:cNvPr id="11" name="Group 10">
            <a:extLst>
              <a:ext uri="{FF2B5EF4-FFF2-40B4-BE49-F238E27FC236}">
                <a16:creationId xmlns:a16="http://schemas.microsoft.com/office/drawing/2014/main" id="{2A48726E-90FE-4815-A4D5-C660EE59BF71}"/>
              </a:ext>
            </a:extLst>
          </p:cNvPr>
          <p:cNvGrpSpPr/>
          <p:nvPr/>
        </p:nvGrpSpPr>
        <p:grpSpPr>
          <a:xfrm>
            <a:off x="565849" y="5273824"/>
            <a:ext cx="2067358" cy="905346"/>
            <a:chOff x="3937132" y="5612612"/>
            <a:chExt cx="2067358" cy="905346"/>
          </a:xfrm>
        </p:grpSpPr>
        <p:sp>
          <p:nvSpPr>
            <p:cNvPr id="12" name="Rectangle 11">
              <a:extLst>
                <a:ext uri="{FF2B5EF4-FFF2-40B4-BE49-F238E27FC236}">
                  <a16:creationId xmlns:a16="http://schemas.microsoft.com/office/drawing/2014/main" id="{497A53E7-638C-432A-8CA9-0FBAA4D493B2}"/>
                </a:ext>
              </a:extLst>
            </p:cNvPr>
            <p:cNvSpPr/>
            <p:nvPr/>
          </p:nvSpPr>
          <p:spPr bwMode="auto">
            <a:xfrm>
              <a:off x="4211452" y="5612612"/>
              <a:ext cx="1793038" cy="905346"/>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4821" rIns="0" bIns="44821" numCol="1" rtlCol="0" anchor="ctr" anchorCtr="0" compatLnSpc="1">
              <a:prstTxWarp prst="textNoShape">
                <a:avLst/>
              </a:prstTxWarp>
            </a:bodyPr>
            <a:lstStyle/>
            <a:p>
              <a:pPr marL="26919" marR="0" lvl="0" indent="0" defTabSz="878441" rtl="0" eaLnBrk="1" fontAlgn="base" latinLnBrk="0" hangingPunct="1">
                <a:lnSpc>
                  <a:spcPct val="95000"/>
                </a:lnSpc>
                <a:spcBef>
                  <a:spcPct val="0"/>
                </a:spcBef>
                <a:spcAft>
                  <a:spcPct val="0"/>
                </a:spcAft>
                <a:buClrTx/>
                <a:buSzTx/>
                <a:buFontTx/>
                <a:buNone/>
                <a:tabLst/>
                <a:defRPr/>
              </a:pPr>
              <a:r>
                <a:rPr kumimoji="0" lang="en-US" sz="1961" b="0" i="0" u="none" strike="noStrike" kern="1200" cap="none" spc="-98" normalizeH="0" baseline="0" noProof="0" dirty="0">
                  <a:ln w="3175">
                    <a:noFill/>
                  </a:ln>
                  <a:gradFill>
                    <a:gsLst>
                      <a:gs pos="0">
                        <a:srgbClr val="FFFFFF"/>
                      </a:gs>
                      <a:gs pos="100000">
                        <a:srgbClr val="FFFFFF"/>
                      </a:gs>
                    </a:gsLst>
                    <a:lin ang="5400000" scaled="0"/>
                  </a:gradFill>
                  <a:effectLst/>
                  <a:uLnTx/>
                  <a:uFillTx/>
                  <a:latin typeface="Segoe UI Light"/>
                  <a:ea typeface="+mn-ea"/>
                  <a:cs typeface="Segoe UI Semilight" panose="020B0402040204020203" pitchFamily="34" charset="0"/>
                </a:rPr>
                <a:t>/in/</a:t>
              </a:r>
              <a:r>
                <a:rPr lang="en-US" sz="1961" spc="-98" dirty="0">
                  <a:ln w="3175">
                    <a:noFill/>
                  </a:ln>
                  <a:gradFill>
                    <a:gsLst>
                      <a:gs pos="0">
                        <a:srgbClr val="FFFFFF"/>
                      </a:gs>
                      <a:gs pos="100000">
                        <a:srgbClr val="FFFFFF"/>
                      </a:gs>
                    </a:gsLst>
                    <a:lin ang="5400000" scaled="0"/>
                  </a:gradFill>
                  <a:latin typeface="Segoe UI Light"/>
                  <a:cs typeface="Segoe UI Semilight" panose="020B0402040204020203" pitchFamily="34" charset="0"/>
                </a:rPr>
                <a:t>rodrigossz</a:t>
              </a:r>
              <a:endParaRPr kumimoji="0" lang="en-US" sz="1961" b="0" i="0" u="none" strike="noStrike" kern="1200" cap="none" spc="-98" normalizeH="0" baseline="0" noProof="0" dirty="0">
                <a:ln w="3175">
                  <a:noFill/>
                </a:ln>
                <a:gradFill>
                  <a:gsLst>
                    <a:gs pos="0">
                      <a:srgbClr val="FFFFFF"/>
                    </a:gs>
                    <a:gs pos="100000">
                      <a:srgbClr val="FFFFFF"/>
                    </a:gs>
                  </a:gsLst>
                  <a:lin ang="5400000" scaled="0"/>
                </a:gradFill>
                <a:effectLst/>
                <a:uLnTx/>
                <a:uFillTx/>
                <a:latin typeface="Segoe UI Light"/>
                <a:ea typeface="+mn-ea"/>
                <a:cs typeface="Segoe UI Semilight" panose="020B0402040204020203" pitchFamily="34" charset="0"/>
              </a:endParaRPr>
            </a:p>
          </p:txBody>
        </p:sp>
        <p:pic>
          <p:nvPicPr>
            <p:cNvPr id="13" name="Picture 12">
              <a:extLst>
                <a:ext uri="{FF2B5EF4-FFF2-40B4-BE49-F238E27FC236}">
                  <a16:creationId xmlns:a16="http://schemas.microsoft.com/office/drawing/2014/main" id="{B11D7264-2EF5-4FBA-B71E-953898D496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7132" y="5928125"/>
              <a:ext cx="274320" cy="274320"/>
            </a:xfrm>
            <a:prstGeom prst="rect">
              <a:avLst/>
            </a:prstGeom>
          </p:spPr>
        </p:pic>
      </p:grpSp>
      <p:pic>
        <p:nvPicPr>
          <p:cNvPr id="14" name="Picture 13">
            <a:extLst>
              <a:ext uri="{FF2B5EF4-FFF2-40B4-BE49-F238E27FC236}">
                <a16:creationId xmlns:a16="http://schemas.microsoft.com/office/drawing/2014/main" id="{8415D4E1-98CB-4861-8E3F-888372A2B44E}"/>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293689" y="292100"/>
            <a:ext cx="2199424" cy="866849"/>
          </a:xfrm>
          <a:prstGeom prst="rect">
            <a:avLst/>
          </a:prstGeom>
        </p:spPr>
      </p:pic>
    </p:spTree>
    <p:extLst>
      <p:ext uri="{BB962C8B-B14F-4D97-AF65-F5344CB8AC3E}">
        <p14:creationId xmlns:p14="http://schemas.microsoft.com/office/powerpoint/2010/main" val="4456064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F1B6D-9CF6-49B2-BFF5-15B5F6343FBF}"/>
              </a:ext>
            </a:extLst>
          </p:cNvPr>
          <p:cNvSpPr>
            <a:spLocks noGrp="1"/>
          </p:cNvSpPr>
          <p:nvPr>
            <p:ph type="title"/>
          </p:nvPr>
        </p:nvSpPr>
        <p:spPr/>
        <p:txBody>
          <a:bodyPr/>
          <a:lstStyle/>
          <a:p>
            <a:r>
              <a:rPr lang="en-US"/>
              <a:t>Azure AI</a:t>
            </a:r>
          </a:p>
        </p:txBody>
      </p:sp>
      <p:grpSp>
        <p:nvGrpSpPr>
          <p:cNvPr id="4" name="Group 3">
            <a:extLst>
              <a:ext uri="{FF2B5EF4-FFF2-40B4-BE49-F238E27FC236}">
                <a16:creationId xmlns:a16="http://schemas.microsoft.com/office/drawing/2014/main" id="{0D401B45-3387-4D27-84AB-340B3CECAC43}"/>
              </a:ext>
            </a:extLst>
          </p:cNvPr>
          <p:cNvGrpSpPr/>
          <p:nvPr/>
        </p:nvGrpSpPr>
        <p:grpSpPr>
          <a:xfrm>
            <a:off x="8085768" y="2712303"/>
            <a:ext cx="3119437" cy="2277523"/>
            <a:chOff x="960063" y="2712303"/>
            <a:chExt cx="3119437" cy="2277523"/>
          </a:xfrm>
        </p:grpSpPr>
        <p:sp>
          <p:nvSpPr>
            <p:cNvPr id="56" name="Oval 55">
              <a:extLst>
                <a:ext uri="{FF2B5EF4-FFF2-40B4-BE49-F238E27FC236}">
                  <a16:creationId xmlns:a16="http://schemas.microsoft.com/office/drawing/2014/main" id="{8725C0D6-02B6-47AC-91E1-A36AC0994BC4}"/>
                </a:ext>
              </a:extLst>
            </p:cNvPr>
            <p:cNvSpPr>
              <a:spLocks noChangeAspect="1"/>
            </p:cNvSpPr>
            <p:nvPr/>
          </p:nvSpPr>
          <p:spPr bwMode="auto">
            <a:xfrm>
              <a:off x="1806689" y="2712303"/>
              <a:ext cx="1426184" cy="1426184"/>
            </a:xfrm>
            <a:prstGeom prst="ellipse">
              <a:avLst/>
            </a:prstGeom>
            <a:noFill/>
            <a:ln w="25400" cap="flat" cmpd="sng" algn="ctr">
              <a:solidFill>
                <a:schemeClr val="accent2"/>
              </a:solidFill>
              <a:prstDash val="solid"/>
            </a:ln>
            <a:effectLst/>
          </p:spPr>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90000"/>
                </a:lnSpc>
                <a:spcBef>
                  <a:spcPts val="600"/>
                </a:spcBef>
                <a:spcAft>
                  <a:spcPts val="0"/>
                </a:spcAft>
                <a:buClrTx/>
                <a:buSzTx/>
                <a:buFontTx/>
                <a:buNone/>
                <a:tabLst/>
                <a:defRPr/>
              </a:pPr>
              <a:r>
                <a:rPr kumimoji="0" lang="en-US" sz="2000" b="0" i="0" u="none" strike="noStrike" kern="0" cap="none" spc="0" normalizeH="0" baseline="0" noProof="0">
                  <a:ln>
                    <a:noFill/>
                  </a:ln>
                  <a:noFill/>
                  <a:effectLst/>
                  <a:uLnTx/>
                  <a:uFillTx/>
                  <a:latin typeface="Segoe UI Semilight"/>
                  <a:ea typeface="+mn-ea"/>
                  <a:cs typeface="+mn-cs"/>
                </a:rPr>
                <a:t>b</a:t>
              </a:r>
            </a:p>
          </p:txBody>
        </p:sp>
        <p:sp>
          <p:nvSpPr>
            <p:cNvPr id="120" name="Text Placeholder 13">
              <a:extLst>
                <a:ext uri="{FF2B5EF4-FFF2-40B4-BE49-F238E27FC236}">
                  <a16:creationId xmlns:a16="http://schemas.microsoft.com/office/drawing/2014/main" id="{DA3EA9AC-8E8A-414E-96D6-E005C1A0C09C}"/>
                </a:ext>
              </a:extLst>
            </p:cNvPr>
            <p:cNvSpPr txBox="1">
              <a:spLocks/>
            </p:cNvSpPr>
            <p:nvPr/>
          </p:nvSpPr>
          <p:spPr>
            <a:xfrm>
              <a:off x="960063" y="4620494"/>
              <a:ext cx="3119437" cy="369332"/>
            </a:xfrm>
            <a:prstGeom prst="rect">
              <a:avLst/>
            </a:prstGeom>
          </p:spPr>
          <p:txBody>
            <a:bodyPr vert="horz" wrap="square" lIns="0" tIns="0" rIns="0" bIns="0" rtlCol="0">
              <a:sp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rgbClr val="00BCF2"/>
                  </a:solidFill>
                  <a:latin typeface="+mj-lt"/>
                  <a:ea typeface="+mn-ea"/>
                  <a:cs typeface="Segoe UI" panose="020B0502040204020203" pitchFamily="34" charset="0"/>
                </a:defRPr>
              </a:lvl1pPr>
              <a:lvl2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bg1"/>
                  </a:solidFill>
                  <a:latin typeface="+mn-lt"/>
                  <a:ea typeface="+mn-ea"/>
                  <a:cs typeface="+mn-cs"/>
                </a:defRPr>
              </a:lvl2pPr>
              <a:lvl3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3pPr>
              <a:lvl4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kern="1200" spc="0" baseline="0">
                  <a:solidFill>
                    <a:schemeClr val="bg1"/>
                  </a:solidFill>
                  <a:latin typeface="+mn-lt"/>
                  <a:ea typeface="+mn-ea"/>
                  <a:cs typeface="+mn-cs"/>
                </a:defRPr>
              </a:lvl4pPr>
              <a:lvl5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50E6FF"/>
                  </a:solidFill>
                  <a:effectLst/>
                  <a:uLnTx/>
                  <a:uFillTx/>
                  <a:latin typeface="Segoe UI Semibold"/>
                  <a:ea typeface="+mn-ea"/>
                  <a:cs typeface="Segoe UI" panose="020B0502040204020203" pitchFamily="34" charset="0"/>
                </a:rPr>
                <a:t>Machine learning</a:t>
              </a:r>
            </a:p>
          </p:txBody>
        </p:sp>
        <p:grpSp>
          <p:nvGrpSpPr>
            <p:cNvPr id="219" name="Group 30">
              <a:extLst>
                <a:ext uri="{FF2B5EF4-FFF2-40B4-BE49-F238E27FC236}">
                  <a16:creationId xmlns:a16="http://schemas.microsoft.com/office/drawing/2014/main" id="{213D3D21-CE9E-4955-984E-759AE1B30B94}"/>
                </a:ext>
              </a:extLst>
            </p:cNvPr>
            <p:cNvGrpSpPr>
              <a:grpSpLocks noChangeAspect="1"/>
            </p:cNvGrpSpPr>
            <p:nvPr/>
          </p:nvGrpSpPr>
          <p:grpSpPr bwMode="auto">
            <a:xfrm>
              <a:off x="2116633" y="3103686"/>
              <a:ext cx="795695" cy="643418"/>
              <a:chOff x="3469" y="1860"/>
              <a:chExt cx="742" cy="600"/>
            </a:xfrm>
            <a:solidFill>
              <a:srgbClr val="FFFFFF"/>
            </a:solidFill>
          </p:grpSpPr>
          <p:sp>
            <p:nvSpPr>
              <p:cNvPr id="220" name="Freeform 31">
                <a:extLst>
                  <a:ext uri="{FF2B5EF4-FFF2-40B4-BE49-F238E27FC236}">
                    <a16:creationId xmlns:a16="http://schemas.microsoft.com/office/drawing/2014/main" id="{464DFEFC-6928-400F-B71D-F3065D116062}"/>
                  </a:ext>
                </a:extLst>
              </p:cNvPr>
              <p:cNvSpPr>
                <a:spLocks/>
              </p:cNvSpPr>
              <p:nvPr/>
            </p:nvSpPr>
            <p:spPr bwMode="auto">
              <a:xfrm>
                <a:off x="3662" y="1906"/>
                <a:ext cx="375" cy="508"/>
              </a:xfrm>
              <a:custGeom>
                <a:avLst/>
                <a:gdLst>
                  <a:gd name="T0" fmla="*/ 186 w 375"/>
                  <a:gd name="T1" fmla="*/ 508 h 508"/>
                  <a:gd name="T2" fmla="*/ 0 w 375"/>
                  <a:gd name="T3" fmla="*/ 204 h 508"/>
                  <a:gd name="T4" fmla="*/ 16 w 375"/>
                  <a:gd name="T5" fmla="*/ 195 h 508"/>
                  <a:gd name="T6" fmla="*/ 168 w 375"/>
                  <a:gd name="T7" fmla="*/ 444 h 508"/>
                  <a:gd name="T8" fmla="*/ 168 w 375"/>
                  <a:gd name="T9" fmla="*/ 0 h 508"/>
                  <a:gd name="T10" fmla="*/ 375 w 375"/>
                  <a:gd name="T11" fmla="*/ 192 h 508"/>
                  <a:gd name="T12" fmla="*/ 365 w 375"/>
                  <a:gd name="T13" fmla="*/ 206 h 508"/>
                  <a:gd name="T14" fmla="*/ 186 w 375"/>
                  <a:gd name="T15" fmla="*/ 41 h 508"/>
                  <a:gd name="T16" fmla="*/ 186 w 375"/>
                  <a:gd name="T17" fmla="*/ 508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508">
                    <a:moveTo>
                      <a:pt x="186" y="508"/>
                    </a:moveTo>
                    <a:lnTo>
                      <a:pt x="0" y="204"/>
                    </a:lnTo>
                    <a:lnTo>
                      <a:pt x="16" y="195"/>
                    </a:lnTo>
                    <a:lnTo>
                      <a:pt x="168" y="444"/>
                    </a:lnTo>
                    <a:lnTo>
                      <a:pt x="168" y="0"/>
                    </a:lnTo>
                    <a:lnTo>
                      <a:pt x="375" y="192"/>
                    </a:lnTo>
                    <a:lnTo>
                      <a:pt x="365" y="206"/>
                    </a:lnTo>
                    <a:lnTo>
                      <a:pt x="186" y="41"/>
                    </a:lnTo>
                    <a:lnTo>
                      <a:pt x="186" y="50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1A1A1A"/>
                  </a:solidFill>
                  <a:effectLst/>
                  <a:uLnTx/>
                  <a:uFillTx/>
                  <a:latin typeface="Segoe UI"/>
                  <a:ea typeface="+mn-ea"/>
                  <a:cs typeface="+mn-cs"/>
                </a:endParaRPr>
              </a:p>
            </p:txBody>
          </p:sp>
          <p:sp>
            <p:nvSpPr>
              <p:cNvPr id="221" name="Freeform 32">
                <a:extLst>
                  <a:ext uri="{FF2B5EF4-FFF2-40B4-BE49-F238E27FC236}">
                    <a16:creationId xmlns:a16="http://schemas.microsoft.com/office/drawing/2014/main" id="{9F9C1CF9-63A9-4DD3-B659-E9A3370EF5BD}"/>
                  </a:ext>
                </a:extLst>
              </p:cNvPr>
              <p:cNvSpPr>
                <a:spLocks/>
              </p:cNvSpPr>
              <p:nvPr/>
            </p:nvSpPr>
            <p:spPr bwMode="auto">
              <a:xfrm>
                <a:off x="3536" y="2098"/>
                <a:ext cx="501" cy="298"/>
              </a:xfrm>
              <a:custGeom>
                <a:avLst/>
                <a:gdLst>
                  <a:gd name="T0" fmla="*/ 9 w 501"/>
                  <a:gd name="T1" fmla="*/ 298 h 298"/>
                  <a:gd name="T2" fmla="*/ 0 w 501"/>
                  <a:gd name="T3" fmla="*/ 282 h 298"/>
                  <a:gd name="T4" fmla="*/ 493 w 501"/>
                  <a:gd name="T5" fmla="*/ 0 h 298"/>
                  <a:gd name="T6" fmla="*/ 501 w 501"/>
                  <a:gd name="T7" fmla="*/ 14 h 298"/>
                  <a:gd name="T8" fmla="*/ 9 w 501"/>
                  <a:gd name="T9" fmla="*/ 298 h 298"/>
                </a:gdLst>
                <a:ahLst/>
                <a:cxnLst>
                  <a:cxn ang="0">
                    <a:pos x="T0" y="T1"/>
                  </a:cxn>
                  <a:cxn ang="0">
                    <a:pos x="T2" y="T3"/>
                  </a:cxn>
                  <a:cxn ang="0">
                    <a:pos x="T4" y="T5"/>
                  </a:cxn>
                  <a:cxn ang="0">
                    <a:pos x="T6" y="T7"/>
                  </a:cxn>
                  <a:cxn ang="0">
                    <a:pos x="T8" y="T9"/>
                  </a:cxn>
                </a:cxnLst>
                <a:rect l="0" t="0" r="r" b="b"/>
                <a:pathLst>
                  <a:path w="501" h="298">
                    <a:moveTo>
                      <a:pt x="9" y="298"/>
                    </a:moveTo>
                    <a:lnTo>
                      <a:pt x="0" y="282"/>
                    </a:lnTo>
                    <a:lnTo>
                      <a:pt x="493" y="0"/>
                    </a:lnTo>
                    <a:lnTo>
                      <a:pt x="501" y="14"/>
                    </a:lnTo>
                    <a:lnTo>
                      <a:pt x="9" y="29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1A1A1A"/>
                  </a:solidFill>
                  <a:effectLst/>
                  <a:uLnTx/>
                  <a:uFillTx/>
                  <a:latin typeface="Segoe UI"/>
                  <a:ea typeface="+mn-ea"/>
                  <a:cs typeface="+mn-cs"/>
                </a:endParaRPr>
              </a:p>
            </p:txBody>
          </p:sp>
          <p:sp>
            <p:nvSpPr>
              <p:cNvPr id="222" name="Freeform 33">
                <a:extLst>
                  <a:ext uri="{FF2B5EF4-FFF2-40B4-BE49-F238E27FC236}">
                    <a16:creationId xmlns:a16="http://schemas.microsoft.com/office/drawing/2014/main" id="{6C7808E4-9FC2-406A-A549-598C5FE74D63}"/>
                  </a:ext>
                </a:extLst>
              </p:cNvPr>
              <p:cNvSpPr>
                <a:spLocks/>
              </p:cNvSpPr>
              <p:nvPr/>
            </p:nvSpPr>
            <p:spPr bwMode="auto">
              <a:xfrm>
                <a:off x="3533" y="2096"/>
                <a:ext cx="614" cy="295"/>
              </a:xfrm>
              <a:custGeom>
                <a:avLst/>
                <a:gdLst>
                  <a:gd name="T0" fmla="*/ 16 w 614"/>
                  <a:gd name="T1" fmla="*/ 295 h 295"/>
                  <a:gd name="T2" fmla="*/ 0 w 614"/>
                  <a:gd name="T3" fmla="*/ 287 h 295"/>
                  <a:gd name="T4" fmla="*/ 131 w 614"/>
                  <a:gd name="T5" fmla="*/ 0 h 295"/>
                  <a:gd name="T6" fmla="*/ 506 w 614"/>
                  <a:gd name="T7" fmla="*/ 0 h 295"/>
                  <a:gd name="T8" fmla="*/ 614 w 614"/>
                  <a:gd name="T9" fmla="*/ 287 h 295"/>
                  <a:gd name="T10" fmla="*/ 596 w 614"/>
                  <a:gd name="T11" fmla="*/ 295 h 295"/>
                  <a:gd name="T12" fmla="*/ 494 w 614"/>
                  <a:gd name="T13" fmla="*/ 18 h 295"/>
                  <a:gd name="T14" fmla="*/ 143 w 614"/>
                  <a:gd name="T15" fmla="*/ 18 h 295"/>
                  <a:gd name="T16" fmla="*/ 16 w 614"/>
                  <a:gd name="T17" fmla="*/ 295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4" h="295">
                    <a:moveTo>
                      <a:pt x="16" y="295"/>
                    </a:moveTo>
                    <a:lnTo>
                      <a:pt x="0" y="287"/>
                    </a:lnTo>
                    <a:lnTo>
                      <a:pt x="131" y="0"/>
                    </a:lnTo>
                    <a:lnTo>
                      <a:pt x="506" y="0"/>
                    </a:lnTo>
                    <a:lnTo>
                      <a:pt x="614" y="287"/>
                    </a:lnTo>
                    <a:lnTo>
                      <a:pt x="596" y="295"/>
                    </a:lnTo>
                    <a:lnTo>
                      <a:pt x="494" y="18"/>
                    </a:lnTo>
                    <a:lnTo>
                      <a:pt x="143" y="18"/>
                    </a:lnTo>
                    <a:lnTo>
                      <a:pt x="16" y="29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1A1A1A"/>
                  </a:solidFill>
                  <a:effectLst/>
                  <a:uLnTx/>
                  <a:uFillTx/>
                  <a:latin typeface="Segoe UI"/>
                  <a:ea typeface="+mn-ea"/>
                  <a:cs typeface="+mn-cs"/>
                </a:endParaRPr>
              </a:p>
            </p:txBody>
          </p:sp>
          <p:sp>
            <p:nvSpPr>
              <p:cNvPr id="223" name="Oval 34">
                <a:extLst>
                  <a:ext uri="{FF2B5EF4-FFF2-40B4-BE49-F238E27FC236}">
                    <a16:creationId xmlns:a16="http://schemas.microsoft.com/office/drawing/2014/main" id="{EDB9B659-EB05-46DD-89DD-290CA4288D97}"/>
                  </a:ext>
                </a:extLst>
              </p:cNvPr>
              <p:cNvSpPr>
                <a:spLocks noChangeArrowheads="1"/>
              </p:cNvSpPr>
              <p:nvPr/>
            </p:nvSpPr>
            <p:spPr bwMode="auto">
              <a:xfrm>
                <a:off x="3768" y="1860"/>
                <a:ext cx="144" cy="144"/>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1A1A1A"/>
                  </a:solidFill>
                  <a:effectLst/>
                  <a:uLnTx/>
                  <a:uFillTx/>
                  <a:latin typeface="Segoe UI"/>
                  <a:ea typeface="+mn-ea"/>
                  <a:cs typeface="+mn-cs"/>
                </a:endParaRPr>
              </a:p>
            </p:txBody>
          </p:sp>
          <p:sp>
            <p:nvSpPr>
              <p:cNvPr id="224" name="Oval 35">
                <a:extLst>
                  <a:ext uri="{FF2B5EF4-FFF2-40B4-BE49-F238E27FC236}">
                    <a16:creationId xmlns:a16="http://schemas.microsoft.com/office/drawing/2014/main" id="{F74F417D-E00B-4F15-8528-B1D24FC8F05A}"/>
                  </a:ext>
                </a:extLst>
              </p:cNvPr>
              <p:cNvSpPr>
                <a:spLocks noChangeArrowheads="1"/>
              </p:cNvSpPr>
              <p:nvPr/>
            </p:nvSpPr>
            <p:spPr bwMode="auto">
              <a:xfrm>
                <a:off x="3604" y="2039"/>
                <a:ext cx="145" cy="146"/>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1A1A1A"/>
                  </a:solidFill>
                  <a:effectLst/>
                  <a:uLnTx/>
                  <a:uFillTx/>
                  <a:latin typeface="Segoe UI"/>
                  <a:ea typeface="+mn-ea"/>
                  <a:cs typeface="+mn-cs"/>
                </a:endParaRPr>
              </a:p>
            </p:txBody>
          </p:sp>
          <p:sp>
            <p:nvSpPr>
              <p:cNvPr id="225" name="Oval 36">
                <a:extLst>
                  <a:ext uri="{FF2B5EF4-FFF2-40B4-BE49-F238E27FC236}">
                    <a16:creationId xmlns:a16="http://schemas.microsoft.com/office/drawing/2014/main" id="{EE719B48-49D5-4911-ACA1-F155344B409C}"/>
                  </a:ext>
                </a:extLst>
              </p:cNvPr>
              <p:cNvSpPr>
                <a:spLocks noChangeArrowheads="1"/>
              </p:cNvSpPr>
              <p:nvPr/>
            </p:nvSpPr>
            <p:spPr bwMode="auto">
              <a:xfrm>
                <a:off x="3959" y="2032"/>
                <a:ext cx="146" cy="146"/>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1A1A1A"/>
                  </a:solidFill>
                  <a:effectLst/>
                  <a:uLnTx/>
                  <a:uFillTx/>
                  <a:latin typeface="Segoe UI"/>
                  <a:ea typeface="+mn-ea"/>
                  <a:cs typeface="+mn-cs"/>
                </a:endParaRPr>
              </a:p>
            </p:txBody>
          </p:sp>
          <p:sp>
            <p:nvSpPr>
              <p:cNvPr id="226" name="Oval 37">
                <a:extLst>
                  <a:ext uri="{FF2B5EF4-FFF2-40B4-BE49-F238E27FC236}">
                    <a16:creationId xmlns:a16="http://schemas.microsoft.com/office/drawing/2014/main" id="{FAA7E108-F7F4-42B1-BBCA-B8C711C1C466}"/>
                  </a:ext>
                </a:extLst>
              </p:cNvPr>
              <p:cNvSpPr>
                <a:spLocks noChangeArrowheads="1"/>
              </p:cNvSpPr>
              <p:nvPr/>
            </p:nvSpPr>
            <p:spPr bwMode="auto">
              <a:xfrm>
                <a:off x="3768" y="2314"/>
                <a:ext cx="144" cy="146"/>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1A1A1A"/>
                  </a:solidFill>
                  <a:effectLst/>
                  <a:uLnTx/>
                  <a:uFillTx/>
                  <a:latin typeface="Segoe UI"/>
                  <a:ea typeface="+mn-ea"/>
                  <a:cs typeface="+mn-cs"/>
                </a:endParaRPr>
              </a:p>
            </p:txBody>
          </p:sp>
          <p:sp>
            <p:nvSpPr>
              <p:cNvPr id="227" name="Oval 38">
                <a:extLst>
                  <a:ext uri="{FF2B5EF4-FFF2-40B4-BE49-F238E27FC236}">
                    <a16:creationId xmlns:a16="http://schemas.microsoft.com/office/drawing/2014/main" id="{119DE4AD-66EF-4240-A92F-DD03F0CEF261}"/>
                  </a:ext>
                </a:extLst>
              </p:cNvPr>
              <p:cNvSpPr>
                <a:spLocks noChangeArrowheads="1"/>
              </p:cNvSpPr>
              <p:nvPr/>
            </p:nvSpPr>
            <p:spPr bwMode="auto">
              <a:xfrm>
                <a:off x="3469" y="2314"/>
                <a:ext cx="145" cy="146"/>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1A1A1A"/>
                  </a:solidFill>
                  <a:effectLst/>
                  <a:uLnTx/>
                  <a:uFillTx/>
                  <a:latin typeface="Segoe UI"/>
                  <a:ea typeface="+mn-ea"/>
                  <a:cs typeface="+mn-cs"/>
                </a:endParaRPr>
              </a:p>
            </p:txBody>
          </p:sp>
          <p:sp>
            <p:nvSpPr>
              <p:cNvPr id="228" name="Oval 39">
                <a:extLst>
                  <a:ext uri="{FF2B5EF4-FFF2-40B4-BE49-F238E27FC236}">
                    <a16:creationId xmlns:a16="http://schemas.microsoft.com/office/drawing/2014/main" id="{ED8B2241-E105-4D9E-851D-3C2D443B058F}"/>
                  </a:ext>
                </a:extLst>
              </p:cNvPr>
              <p:cNvSpPr>
                <a:spLocks noChangeArrowheads="1"/>
              </p:cNvSpPr>
              <p:nvPr/>
            </p:nvSpPr>
            <p:spPr bwMode="auto">
              <a:xfrm>
                <a:off x="4066" y="2314"/>
                <a:ext cx="145" cy="146"/>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1A1A1A"/>
                  </a:solidFill>
                  <a:effectLst/>
                  <a:uLnTx/>
                  <a:uFillTx/>
                  <a:latin typeface="Segoe UI"/>
                  <a:ea typeface="+mn-ea"/>
                  <a:cs typeface="+mn-cs"/>
                </a:endParaRPr>
              </a:p>
            </p:txBody>
          </p:sp>
        </p:grpSp>
      </p:grpSp>
      <p:grpSp>
        <p:nvGrpSpPr>
          <p:cNvPr id="5" name="Group 4">
            <a:extLst>
              <a:ext uri="{FF2B5EF4-FFF2-40B4-BE49-F238E27FC236}">
                <a16:creationId xmlns:a16="http://schemas.microsoft.com/office/drawing/2014/main" id="{91967A10-F09D-43C4-B451-8ED963957EFA}"/>
              </a:ext>
            </a:extLst>
          </p:cNvPr>
          <p:cNvGrpSpPr/>
          <p:nvPr/>
        </p:nvGrpSpPr>
        <p:grpSpPr>
          <a:xfrm>
            <a:off x="4527489" y="2712303"/>
            <a:ext cx="3119437" cy="2277523"/>
            <a:chOff x="4527489" y="2712303"/>
            <a:chExt cx="3119437" cy="2277523"/>
          </a:xfrm>
        </p:grpSpPr>
        <p:sp>
          <p:nvSpPr>
            <p:cNvPr id="55" name="Oval 54">
              <a:extLst>
                <a:ext uri="{FF2B5EF4-FFF2-40B4-BE49-F238E27FC236}">
                  <a16:creationId xmlns:a16="http://schemas.microsoft.com/office/drawing/2014/main" id="{A2757D86-8B69-4940-8A68-C6BBC4A56217}"/>
                </a:ext>
              </a:extLst>
            </p:cNvPr>
            <p:cNvSpPr>
              <a:spLocks noChangeAspect="1"/>
            </p:cNvSpPr>
            <p:nvPr/>
          </p:nvSpPr>
          <p:spPr bwMode="auto">
            <a:xfrm>
              <a:off x="5409500" y="2712303"/>
              <a:ext cx="1426184" cy="1426184"/>
            </a:xfrm>
            <a:prstGeom prst="ellipse">
              <a:avLst/>
            </a:prstGeom>
            <a:noFill/>
            <a:ln w="25400" cap="flat" cmpd="sng" algn="ctr">
              <a:solidFill>
                <a:schemeClr val="accent2"/>
              </a:solidFill>
              <a:prstDash val="solid"/>
            </a:ln>
            <a:effectLst/>
          </p:spPr>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90000"/>
                </a:lnSpc>
                <a:spcBef>
                  <a:spcPts val="600"/>
                </a:spcBef>
                <a:spcAft>
                  <a:spcPts val="0"/>
                </a:spcAft>
                <a:buClrTx/>
                <a:buSzTx/>
                <a:buFontTx/>
                <a:buNone/>
                <a:tabLst/>
                <a:defRPr/>
              </a:pPr>
              <a:r>
                <a:rPr kumimoji="0" lang="en-US" sz="2000" b="0" i="0" u="none" strike="noStrike" kern="0" cap="none" spc="0" normalizeH="0" baseline="0" noProof="0">
                  <a:ln>
                    <a:noFill/>
                  </a:ln>
                  <a:noFill/>
                  <a:effectLst/>
                  <a:uLnTx/>
                  <a:uFillTx/>
                  <a:latin typeface="Segoe UI Semilight"/>
                  <a:ea typeface="+mn-ea"/>
                  <a:cs typeface="+mn-cs"/>
                </a:rPr>
                <a:t>a</a:t>
              </a:r>
            </a:p>
          </p:txBody>
        </p:sp>
        <p:sp>
          <p:nvSpPr>
            <p:cNvPr id="119" name="Text Placeholder 12">
              <a:extLst>
                <a:ext uri="{FF2B5EF4-FFF2-40B4-BE49-F238E27FC236}">
                  <a16:creationId xmlns:a16="http://schemas.microsoft.com/office/drawing/2014/main" id="{B1792951-B53F-46ED-8092-0C22F95266CD}"/>
                </a:ext>
              </a:extLst>
            </p:cNvPr>
            <p:cNvSpPr txBox="1">
              <a:spLocks/>
            </p:cNvSpPr>
            <p:nvPr/>
          </p:nvSpPr>
          <p:spPr>
            <a:xfrm>
              <a:off x="4527489" y="4620494"/>
              <a:ext cx="3119437" cy="369332"/>
            </a:xfrm>
            <a:prstGeom prst="rect">
              <a:avLst/>
            </a:prstGeom>
          </p:spPr>
          <p:txBody>
            <a:bodyPr vert="horz" wrap="square" lIns="0" tIns="0" rIns="0" bIns="0" rtlCol="0">
              <a:sp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rgbClr val="00BCF2"/>
                  </a:solidFill>
                  <a:latin typeface="+mj-lt"/>
                  <a:ea typeface="+mn-ea"/>
                  <a:cs typeface="Segoe UI" panose="020B0502040204020203" pitchFamily="34" charset="0"/>
                </a:defRPr>
              </a:lvl1pPr>
              <a:lvl2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bg1"/>
                  </a:solidFill>
                  <a:latin typeface="+mn-lt"/>
                  <a:ea typeface="+mn-ea"/>
                  <a:cs typeface="+mn-cs"/>
                </a:defRPr>
              </a:lvl2pPr>
              <a:lvl3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3pPr>
              <a:lvl4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kern="1200" spc="0" baseline="0">
                  <a:solidFill>
                    <a:schemeClr val="bg1"/>
                  </a:solidFill>
                  <a:latin typeface="+mn-lt"/>
                  <a:ea typeface="+mn-ea"/>
                  <a:cs typeface="+mn-cs"/>
                </a:defRPr>
              </a:lvl4pPr>
              <a:lvl5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50E6FF"/>
                  </a:solidFill>
                  <a:effectLst/>
                  <a:uLnTx/>
                  <a:uFillTx/>
                  <a:latin typeface="Segoe UI Semibold"/>
                  <a:ea typeface="+mn-ea"/>
                  <a:cs typeface="Segoe UI" panose="020B0502040204020203" pitchFamily="34" charset="0"/>
                </a:rPr>
                <a:t>Knowledge mining</a:t>
              </a:r>
            </a:p>
          </p:txBody>
        </p:sp>
        <p:grpSp>
          <p:nvGrpSpPr>
            <p:cNvPr id="47" name="Group 46">
              <a:extLst>
                <a:ext uri="{FF2B5EF4-FFF2-40B4-BE49-F238E27FC236}">
                  <a16:creationId xmlns:a16="http://schemas.microsoft.com/office/drawing/2014/main" id="{FA1107E4-51C2-40CB-8C42-FE816F1BD509}"/>
                </a:ext>
              </a:extLst>
            </p:cNvPr>
            <p:cNvGrpSpPr>
              <a:grpSpLocks noChangeAspect="1"/>
            </p:cNvGrpSpPr>
            <p:nvPr/>
          </p:nvGrpSpPr>
          <p:grpSpPr>
            <a:xfrm>
              <a:off x="5679468" y="3046043"/>
              <a:ext cx="833059" cy="758705"/>
              <a:chOff x="3345542" y="920428"/>
              <a:chExt cx="5500916" cy="5009936"/>
            </a:xfrm>
          </p:grpSpPr>
          <p:sp>
            <p:nvSpPr>
              <p:cNvPr id="48" name="Freeform 6">
                <a:extLst>
                  <a:ext uri="{FF2B5EF4-FFF2-40B4-BE49-F238E27FC236}">
                    <a16:creationId xmlns:a16="http://schemas.microsoft.com/office/drawing/2014/main" id="{F440E56F-CD85-41CA-A7F6-137CFDECB05A}"/>
                  </a:ext>
                </a:extLst>
              </p:cNvPr>
              <p:cNvSpPr>
                <a:spLocks/>
              </p:cNvSpPr>
              <p:nvPr/>
            </p:nvSpPr>
            <p:spPr bwMode="auto">
              <a:xfrm>
                <a:off x="5735187" y="4599904"/>
                <a:ext cx="624353" cy="207884"/>
              </a:xfrm>
              <a:custGeom>
                <a:avLst/>
                <a:gdLst>
                  <a:gd name="T0" fmla="*/ 0 w 57"/>
                  <a:gd name="T1" fmla="*/ 19 h 19"/>
                  <a:gd name="T2" fmla="*/ 0 w 57"/>
                  <a:gd name="T3" fmla="*/ 14 h 19"/>
                  <a:gd name="T4" fmla="*/ 15 w 57"/>
                  <a:gd name="T5" fmla="*/ 0 h 19"/>
                  <a:gd name="T6" fmla="*/ 57 w 57"/>
                  <a:gd name="T7" fmla="*/ 0 h 19"/>
                </a:gdLst>
                <a:ahLst/>
                <a:cxnLst>
                  <a:cxn ang="0">
                    <a:pos x="T0" y="T1"/>
                  </a:cxn>
                  <a:cxn ang="0">
                    <a:pos x="T2" y="T3"/>
                  </a:cxn>
                  <a:cxn ang="0">
                    <a:pos x="T4" y="T5"/>
                  </a:cxn>
                  <a:cxn ang="0">
                    <a:pos x="T6" y="T7"/>
                  </a:cxn>
                </a:cxnLst>
                <a:rect l="0" t="0" r="r" b="b"/>
                <a:pathLst>
                  <a:path w="57" h="19">
                    <a:moveTo>
                      <a:pt x="0" y="19"/>
                    </a:moveTo>
                    <a:cubicBezTo>
                      <a:pt x="0" y="14"/>
                      <a:pt x="0" y="14"/>
                      <a:pt x="0" y="14"/>
                    </a:cubicBezTo>
                    <a:cubicBezTo>
                      <a:pt x="0" y="6"/>
                      <a:pt x="6" y="0"/>
                      <a:pt x="15" y="0"/>
                    </a:cubicBezTo>
                    <a:cubicBezTo>
                      <a:pt x="57" y="0"/>
                      <a:pt x="57" y="0"/>
                      <a:pt x="57" y="0"/>
                    </a:cubicBezTo>
                  </a:path>
                </a:pathLst>
              </a:custGeom>
              <a:noFill/>
              <a:ln w="22225">
                <a:solidFill>
                  <a:srgbClr val="FFFFFF"/>
                </a:solidFill>
              </a:ln>
              <a:effectLst>
                <a:outerShdw dist="127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49" name="Freeform 7">
                <a:extLst>
                  <a:ext uri="{FF2B5EF4-FFF2-40B4-BE49-F238E27FC236}">
                    <a16:creationId xmlns:a16="http://schemas.microsoft.com/office/drawing/2014/main" id="{A321BE4C-F759-4DBE-94F3-B0B87557E5AA}"/>
                  </a:ext>
                </a:extLst>
              </p:cNvPr>
              <p:cNvSpPr>
                <a:spLocks/>
              </p:cNvSpPr>
              <p:nvPr/>
            </p:nvSpPr>
            <p:spPr bwMode="auto">
              <a:xfrm>
                <a:off x="7482327" y="3446140"/>
                <a:ext cx="645338" cy="1252502"/>
              </a:xfrm>
              <a:custGeom>
                <a:avLst/>
                <a:gdLst>
                  <a:gd name="T0" fmla="*/ 0 w 59"/>
                  <a:gd name="T1" fmla="*/ 0 h 115"/>
                  <a:gd name="T2" fmla="*/ 0 w 59"/>
                  <a:gd name="T3" fmla="*/ 62 h 115"/>
                  <a:gd name="T4" fmla="*/ 15 w 59"/>
                  <a:gd name="T5" fmla="*/ 77 h 115"/>
                  <a:gd name="T6" fmla="*/ 45 w 59"/>
                  <a:gd name="T7" fmla="*/ 77 h 115"/>
                  <a:gd name="T8" fmla="*/ 59 w 59"/>
                  <a:gd name="T9" fmla="*/ 91 h 115"/>
                  <a:gd name="T10" fmla="*/ 59 w 59"/>
                  <a:gd name="T11" fmla="*/ 115 h 115"/>
                </a:gdLst>
                <a:ahLst/>
                <a:cxnLst>
                  <a:cxn ang="0">
                    <a:pos x="T0" y="T1"/>
                  </a:cxn>
                  <a:cxn ang="0">
                    <a:pos x="T2" y="T3"/>
                  </a:cxn>
                  <a:cxn ang="0">
                    <a:pos x="T4" y="T5"/>
                  </a:cxn>
                  <a:cxn ang="0">
                    <a:pos x="T6" y="T7"/>
                  </a:cxn>
                  <a:cxn ang="0">
                    <a:pos x="T8" y="T9"/>
                  </a:cxn>
                  <a:cxn ang="0">
                    <a:pos x="T10" y="T11"/>
                  </a:cxn>
                </a:cxnLst>
                <a:rect l="0" t="0" r="r" b="b"/>
                <a:pathLst>
                  <a:path w="59" h="115">
                    <a:moveTo>
                      <a:pt x="0" y="0"/>
                    </a:moveTo>
                    <a:cubicBezTo>
                      <a:pt x="0" y="62"/>
                      <a:pt x="0" y="62"/>
                      <a:pt x="0" y="62"/>
                    </a:cubicBezTo>
                    <a:cubicBezTo>
                      <a:pt x="0" y="70"/>
                      <a:pt x="7" y="77"/>
                      <a:pt x="15" y="77"/>
                    </a:cubicBezTo>
                    <a:cubicBezTo>
                      <a:pt x="45" y="77"/>
                      <a:pt x="45" y="77"/>
                      <a:pt x="45" y="77"/>
                    </a:cubicBezTo>
                    <a:cubicBezTo>
                      <a:pt x="53" y="77"/>
                      <a:pt x="59" y="83"/>
                      <a:pt x="59" y="91"/>
                    </a:cubicBezTo>
                    <a:cubicBezTo>
                      <a:pt x="59" y="115"/>
                      <a:pt x="59" y="115"/>
                      <a:pt x="59" y="115"/>
                    </a:cubicBezTo>
                  </a:path>
                </a:pathLst>
              </a:custGeom>
              <a:noFill/>
              <a:ln w="22225">
                <a:solidFill>
                  <a:srgbClr val="FFFFFF"/>
                </a:solidFill>
              </a:ln>
              <a:effectLst>
                <a:outerShdw dist="127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50" name="Freeform 8">
                <a:extLst>
                  <a:ext uri="{FF2B5EF4-FFF2-40B4-BE49-F238E27FC236}">
                    <a16:creationId xmlns:a16="http://schemas.microsoft.com/office/drawing/2014/main" id="{57F17BF7-8B7C-4C6C-92B0-FEFD8C1092BA}"/>
                  </a:ext>
                </a:extLst>
              </p:cNvPr>
              <p:cNvSpPr>
                <a:spLocks/>
              </p:cNvSpPr>
              <p:nvPr/>
            </p:nvSpPr>
            <p:spPr bwMode="auto">
              <a:xfrm>
                <a:off x="7713178" y="2437906"/>
                <a:ext cx="881444" cy="379391"/>
              </a:xfrm>
              <a:custGeom>
                <a:avLst/>
                <a:gdLst>
                  <a:gd name="T0" fmla="*/ 0 w 80"/>
                  <a:gd name="T1" fmla="*/ 35 h 35"/>
                  <a:gd name="T2" fmla="*/ 69 w 80"/>
                  <a:gd name="T3" fmla="*/ 35 h 35"/>
                  <a:gd name="T4" fmla="*/ 80 w 80"/>
                  <a:gd name="T5" fmla="*/ 23 h 35"/>
                  <a:gd name="T6" fmla="*/ 80 w 80"/>
                  <a:gd name="T7" fmla="*/ 0 h 35"/>
                </a:gdLst>
                <a:ahLst/>
                <a:cxnLst>
                  <a:cxn ang="0">
                    <a:pos x="T0" y="T1"/>
                  </a:cxn>
                  <a:cxn ang="0">
                    <a:pos x="T2" y="T3"/>
                  </a:cxn>
                  <a:cxn ang="0">
                    <a:pos x="T4" y="T5"/>
                  </a:cxn>
                  <a:cxn ang="0">
                    <a:pos x="T6" y="T7"/>
                  </a:cxn>
                </a:cxnLst>
                <a:rect l="0" t="0" r="r" b="b"/>
                <a:pathLst>
                  <a:path w="80" h="35">
                    <a:moveTo>
                      <a:pt x="0" y="35"/>
                    </a:moveTo>
                    <a:cubicBezTo>
                      <a:pt x="69" y="35"/>
                      <a:pt x="69" y="35"/>
                      <a:pt x="69" y="35"/>
                    </a:cubicBezTo>
                    <a:cubicBezTo>
                      <a:pt x="75" y="35"/>
                      <a:pt x="80" y="30"/>
                      <a:pt x="80" y="23"/>
                    </a:cubicBezTo>
                    <a:cubicBezTo>
                      <a:pt x="80" y="0"/>
                      <a:pt x="80" y="0"/>
                      <a:pt x="80" y="0"/>
                    </a:cubicBezTo>
                  </a:path>
                </a:pathLst>
              </a:custGeom>
              <a:noFill/>
              <a:ln w="22225">
                <a:solidFill>
                  <a:srgbClr val="FFFFFF"/>
                </a:solidFill>
              </a:ln>
              <a:effectLst>
                <a:outerShdw dist="127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51" name="Oval 9">
                <a:extLst>
                  <a:ext uri="{FF2B5EF4-FFF2-40B4-BE49-F238E27FC236}">
                    <a16:creationId xmlns:a16="http://schemas.microsoft.com/office/drawing/2014/main" id="{16AFF5CE-4ED1-4F56-AA77-A934541B140F}"/>
                  </a:ext>
                </a:extLst>
              </p:cNvPr>
              <p:cNvSpPr>
                <a:spLocks noChangeArrowheads="1"/>
              </p:cNvSpPr>
              <p:nvPr/>
            </p:nvSpPr>
            <p:spPr bwMode="auto">
              <a:xfrm>
                <a:off x="5478102" y="4797388"/>
                <a:ext cx="508927" cy="504120"/>
              </a:xfrm>
              <a:prstGeom prst="ellipse">
                <a:avLst/>
              </a:prstGeom>
              <a:noFill/>
              <a:ln w="22225">
                <a:solidFill>
                  <a:srgbClr val="FFFFFF"/>
                </a:solidFill>
              </a:ln>
              <a:effectLst>
                <a:outerShdw dist="127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52" name="Oval 11">
                <a:extLst>
                  <a:ext uri="{FF2B5EF4-FFF2-40B4-BE49-F238E27FC236}">
                    <a16:creationId xmlns:a16="http://schemas.microsoft.com/office/drawing/2014/main" id="{586F9486-ECC4-4D56-B747-31D2E02CA92A}"/>
                  </a:ext>
                </a:extLst>
              </p:cNvPr>
              <p:cNvSpPr>
                <a:spLocks noChangeArrowheads="1"/>
              </p:cNvSpPr>
              <p:nvPr/>
            </p:nvSpPr>
            <p:spPr bwMode="auto">
              <a:xfrm>
                <a:off x="7875823" y="4698649"/>
                <a:ext cx="508927" cy="504120"/>
              </a:xfrm>
              <a:prstGeom prst="ellipse">
                <a:avLst/>
              </a:prstGeom>
              <a:noFill/>
              <a:ln w="22225">
                <a:solidFill>
                  <a:srgbClr val="FFFFFF"/>
                </a:solidFill>
              </a:ln>
              <a:effectLst>
                <a:outerShdw dist="127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53" name="Oval 12">
                <a:extLst>
                  <a:ext uri="{FF2B5EF4-FFF2-40B4-BE49-F238E27FC236}">
                    <a16:creationId xmlns:a16="http://schemas.microsoft.com/office/drawing/2014/main" id="{AA271367-133B-4717-BE47-C840B3AD39A1}"/>
                  </a:ext>
                </a:extLst>
              </p:cNvPr>
              <p:cNvSpPr>
                <a:spLocks noChangeArrowheads="1"/>
              </p:cNvSpPr>
              <p:nvPr/>
            </p:nvSpPr>
            <p:spPr bwMode="auto">
              <a:xfrm>
                <a:off x="8337531" y="1933786"/>
                <a:ext cx="508927" cy="504120"/>
              </a:xfrm>
              <a:prstGeom prst="ellipse">
                <a:avLst/>
              </a:prstGeom>
              <a:noFill/>
              <a:ln w="22225">
                <a:solidFill>
                  <a:srgbClr val="FFFFFF"/>
                </a:solidFill>
              </a:ln>
              <a:effectLst>
                <a:outerShdw dist="127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57" name="Freeform 5">
                <a:extLst>
                  <a:ext uri="{FF2B5EF4-FFF2-40B4-BE49-F238E27FC236}">
                    <a16:creationId xmlns:a16="http://schemas.microsoft.com/office/drawing/2014/main" id="{0F196581-7A3B-4340-B567-902FE978D66C}"/>
                  </a:ext>
                </a:extLst>
              </p:cNvPr>
              <p:cNvSpPr>
                <a:spLocks/>
              </p:cNvSpPr>
              <p:nvPr/>
            </p:nvSpPr>
            <p:spPr bwMode="auto">
              <a:xfrm>
                <a:off x="6359547" y="3939867"/>
                <a:ext cx="451208" cy="1741039"/>
              </a:xfrm>
              <a:custGeom>
                <a:avLst/>
                <a:gdLst>
                  <a:gd name="T0" fmla="*/ 0 w 41"/>
                  <a:gd name="T1" fmla="*/ 0 h 160"/>
                  <a:gd name="T2" fmla="*/ 0 w 41"/>
                  <a:gd name="T3" fmla="*/ 145 h 160"/>
                  <a:gd name="T4" fmla="*/ 15 w 41"/>
                  <a:gd name="T5" fmla="*/ 160 h 160"/>
                  <a:gd name="T6" fmla="*/ 41 w 41"/>
                  <a:gd name="T7" fmla="*/ 160 h 160"/>
                </a:gdLst>
                <a:ahLst/>
                <a:cxnLst>
                  <a:cxn ang="0">
                    <a:pos x="T0" y="T1"/>
                  </a:cxn>
                  <a:cxn ang="0">
                    <a:pos x="T2" y="T3"/>
                  </a:cxn>
                  <a:cxn ang="0">
                    <a:pos x="T4" y="T5"/>
                  </a:cxn>
                  <a:cxn ang="0">
                    <a:pos x="T6" y="T7"/>
                  </a:cxn>
                </a:cxnLst>
                <a:rect l="0" t="0" r="r" b="b"/>
                <a:pathLst>
                  <a:path w="41" h="160">
                    <a:moveTo>
                      <a:pt x="0" y="0"/>
                    </a:moveTo>
                    <a:cubicBezTo>
                      <a:pt x="0" y="145"/>
                      <a:pt x="0" y="145"/>
                      <a:pt x="0" y="145"/>
                    </a:cubicBezTo>
                    <a:cubicBezTo>
                      <a:pt x="0" y="154"/>
                      <a:pt x="6" y="160"/>
                      <a:pt x="15" y="160"/>
                    </a:cubicBezTo>
                    <a:cubicBezTo>
                      <a:pt x="41" y="160"/>
                      <a:pt x="41" y="160"/>
                      <a:pt x="41" y="160"/>
                    </a:cubicBezTo>
                  </a:path>
                </a:pathLst>
              </a:custGeom>
              <a:noFill/>
              <a:ln w="22225">
                <a:solidFill>
                  <a:srgbClr val="FFFFFF"/>
                </a:solidFill>
              </a:ln>
              <a:effectLst>
                <a:outerShdw dist="127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58" name="Oval 10">
                <a:extLst>
                  <a:ext uri="{FF2B5EF4-FFF2-40B4-BE49-F238E27FC236}">
                    <a16:creationId xmlns:a16="http://schemas.microsoft.com/office/drawing/2014/main" id="{7B45F403-E03E-4CFF-94B6-C841DCD2DE64}"/>
                  </a:ext>
                </a:extLst>
              </p:cNvPr>
              <p:cNvSpPr>
                <a:spLocks noChangeArrowheads="1"/>
              </p:cNvSpPr>
              <p:nvPr/>
            </p:nvSpPr>
            <p:spPr bwMode="auto">
              <a:xfrm>
                <a:off x="6810755" y="5431441"/>
                <a:ext cx="503678" cy="498923"/>
              </a:xfrm>
              <a:prstGeom prst="ellipse">
                <a:avLst/>
              </a:prstGeom>
              <a:noFill/>
              <a:ln w="22225">
                <a:solidFill>
                  <a:srgbClr val="FFFFFF"/>
                </a:solidFill>
              </a:ln>
              <a:effectLst>
                <a:outerShdw dist="127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BB2F4E7D-BDEF-40E8-82A3-452D4E4581E3}"/>
                  </a:ext>
                </a:extLst>
              </p:cNvPr>
              <p:cNvSpPr/>
              <p:nvPr/>
            </p:nvSpPr>
            <p:spPr>
              <a:xfrm flipH="1">
                <a:off x="3345542" y="920428"/>
                <a:ext cx="4622040" cy="4578399"/>
              </a:xfrm>
              <a:custGeom>
                <a:avLst/>
                <a:gdLst/>
                <a:ahLst/>
                <a:cxnLst/>
                <a:rect l="0" t="0" r="0" b="0"/>
                <a:pathLst>
                  <a:path w="657225" h="657225">
                    <a:moveTo>
                      <a:pt x="649248" y="579358"/>
                    </a:moveTo>
                    <a:lnTo>
                      <a:pt x="464463" y="395526"/>
                    </a:lnTo>
                    <a:cubicBezTo>
                      <a:pt x="459701" y="390763"/>
                      <a:pt x="453033" y="390763"/>
                      <a:pt x="448271" y="395526"/>
                    </a:cubicBezTo>
                    <a:lnTo>
                      <a:pt x="439698" y="404098"/>
                    </a:lnTo>
                    <a:lnTo>
                      <a:pt x="395883" y="360283"/>
                    </a:lnTo>
                    <a:cubicBezTo>
                      <a:pt x="464463" y="274558"/>
                      <a:pt x="458748" y="149781"/>
                      <a:pt x="379691" y="70723"/>
                    </a:cubicBezTo>
                    <a:cubicBezTo>
                      <a:pt x="294918" y="-14049"/>
                      <a:pt x="156806" y="-14049"/>
                      <a:pt x="71081" y="70723"/>
                    </a:cubicBezTo>
                    <a:cubicBezTo>
                      <a:pt x="-14644" y="155496"/>
                      <a:pt x="-13692" y="293608"/>
                      <a:pt x="71081" y="379333"/>
                    </a:cubicBezTo>
                    <a:cubicBezTo>
                      <a:pt x="150138" y="458391"/>
                      <a:pt x="274916" y="464106"/>
                      <a:pt x="360641" y="395526"/>
                    </a:cubicBezTo>
                    <a:lnTo>
                      <a:pt x="404456" y="439341"/>
                    </a:lnTo>
                    <a:lnTo>
                      <a:pt x="395883" y="447913"/>
                    </a:lnTo>
                    <a:cubicBezTo>
                      <a:pt x="391121" y="452676"/>
                      <a:pt x="391121" y="459343"/>
                      <a:pt x="395883" y="464106"/>
                    </a:cubicBezTo>
                    <a:lnTo>
                      <a:pt x="579716" y="647938"/>
                    </a:lnTo>
                    <a:cubicBezTo>
                      <a:pt x="584478" y="652701"/>
                      <a:pt x="591146" y="652701"/>
                      <a:pt x="595908" y="647938"/>
                    </a:cubicBezTo>
                    <a:lnTo>
                      <a:pt x="647343" y="596503"/>
                    </a:lnTo>
                    <a:cubicBezTo>
                      <a:pt x="653058" y="591741"/>
                      <a:pt x="653058" y="584121"/>
                      <a:pt x="649248" y="579358"/>
                    </a:cubicBezTo>
                    <a:close/>
                    <a:moveTo>
                      <a:pt x="104418" y="346948"/>
                    </a:moveTo>
                    <a:cubicBezTo>
                      <a:pt x="36791" y="279321"/>
                      <a:pt x="36791" y="170736"/>
                      <a:pt x="104418" y="103108"/>
                    </a:cubicBezTo>
                    <a:cubicBezTo>
                      <a:pt x="172046" y="35481"/>
                      <a:pt x="280631" y="35481"/>
                      <a:pt x="348258" y="103108"/>
                    </a:cubicBezTo>
                    <a:cubicBezTo>
                      <a:pt x="415886" y="170736"/>
                      <a:pt x="415886" y="279321"/>
                      <a:pt x="348258" y="346948"/>
                    </a:cubicBezTo>
                    <a:cubicBezTo>
                      <a:pt x="280631" y="414576"/>
                      <a:pt x="172046" y="414576"/>
                      <a:pt x="104418" y="346948"/>
                    </a:cubicBezTo>
                    <a:close/>
                  </a:path>
                </a:pathLst>
              </a:custGeom>
              <a:solidFill>
                <a:schemeClr val="accent1"/>
              </a:solidFill>
              <a:ln w="9525" cap="flat">
                <a:noFill/>
                <a:prstDash val="solid"/>
                <a:miter/>
              </a:ln>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sp>
            <p:nvSpPr>
              <p:cNvPr id="61" name="Freeform: Shape 60">
                <a:extLst>
                  <a:ext uri="{FF2B5EF4-FFF2-40B4-BE49-F238E27FC236}">
                    <a16:creationId xmlns:a16="http://schemas.microsoft.com/office/drawing/2014/main" id="{0A61D12A-6579-4AE3-A2DD-5973FE8875F6}"/>
                  </a:ext>
                </a:extLst>
              </p:cNvPr>
              <p:cNvSpPr/>
              <p:nvPr/>
            </p:nvSpPr>
            <p:spPr>
              <a:xfrm flipH="1">
                <a:off x="6024142" y="1489411"/>
                <a:ext cx="736847" cy="729890"/>
              </a:xfrm>
              <a:custGeom>
                <a:avLst/>
                <a:gdLst/>
                <a:ahLst/>
                <a:cxnLst/>
                <a:rect l="0" t="0" r="0" b="0"/>
                <a:pathLst>
                  <a:path w="104775" h="104775">
                    <a:moveTo>
                      <a:pt x="98584" y="52864"/>
                    </a:moveTo>
                    <a:cubicBezTo>
                      <a:pt x="98584" y="78114"/>
                      <a:pt x="78114" y="98584"/>
                      <a:pt x="52864" y="98584"/>
                    </a:cubicBezTo>
                    <a:cubicBezTo>
                      <a:pt x="27613" y="98584"/>
                      <a:pt x="7144" y="78114"/>
                      <a:pt x="7144" y="52864"/>
                    </a:cubicBezTo>
                    <a:cubicBezTo>
                      <a:pt x="7144" y="27613"/>
                      <a:pt x="27613" y="7144"/>
                      <a:pt x="52864" y="7144"/>
                    </a:cubicBezTo>
                    <a:cubicBezTo>
                      <a:pt x="78114" y="7144"/>
                      <a:pt x="98584" y="27613"/>
                      <a:pt x="98584" y="52864"/>
                    </a:cubicBezTo>
                    <a:close/>
                  </a:path>
                </a:pathLst>
              </a:custGeom>
              <a:solidFill>
                <a:schemeClr val="accent2"/>
              </a:solidFill>
              <a:ln w="9525" cap="flat">
                <a:noFill/>
                <a:prstDash val="solid"/>
                <a:miter/>
              </a:ln>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latin typeface="Segoe UI"/>
                  <a:ea typeface="+mn-ea"/>
                  <a:cs typeface="+mn-cs"/>
                </a:endParaRPr>
              </a:p>
            </p:txBody>
          </p:sp>
        </p:grpSp>
      </p:grpSp>
      <p:grpSp>
        <p:nvGrpSpPr>
          <p:cNvPr id="6" name="Group 5">
            <a:extLst>
              <a:ext uri="{FF2B5EF4-FFF2-40B4-BE49-F238E27FC236}">
                <a16:creationId xmlns:a16="http://schemas.microsoft.com/office/drawing/2014/main" id="{BE2C7AB8-48AE-45E9-B71E-D6B497368D8E}"/>
              </a:ext>
            </a:extLst>
          </p:cNvPr>
          <p:cNvGrpSpPr/>
          <p:nvPr/>
        </p:nvGrpSpPr>
        <p:grpSpPr>
          <a:xfrm>
            <a:off x="964948" y="2712303"/>
            <a:ext cx="3119437" cy="2277523"/>
            <a:chOff x="8094915" y="2712798"/>
            <a:chExt cx="3119437" cy="2277523"/>
          </a:xfrm>
        </p:grpSpPr>
        <p:sp>
          <p:nvSpPr>
            <p:cNvPr id="54" name="Oval 53">
              <a:extLst>
                <a:ext uri="{FF2B5EF4-FFF2-40B4-BE49-F238E27FC236}">
                  <a16:creationId xmlns:a16="http://schemas.microsoft.com/office/drawing/2014/main" id="{9A45613D-6372-467F-B078-AFE3544BBEF5}"/>
                </a:ext>
              </a:extLst>
            </p:cNvPr>
            <p:cNvSpPr>
              <a:spLocks noChangeAspect="1"/>
            </p:cNvSpPr>
            <p:nvPr/>
          </p:nvSpPr>
          <p:spPr bwMode="auto">
            <a:xfrm>
              <a:off x="8941541" y="2712798"/>
              <a:ext cx="1426184" cy="1426184"/>
            </a:xfrm>
            <a:prstGeom prst="ellipse">
              <a:avLst/>
            </a:prstGeom>
            <a:noFill/>
            <a:ln w="25400" cap="flat" cmpd="sng" algn="ctr">
              <a:solidFill>
                <a:schemeClr val="accent2"/>
              </a:solidFill>
              <a:prstDash val="solid"/>
            </a:ln>
            <a:effectLst/>
          </p:spPr>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90000"/>
                </a:lnSpc>
                <a:spcBef>
                  <a:spcPts val="600"/>
                </a:spcBef>
                <a:spcAft>
                  <a:spcPts val="0"/>
                </a:spcAft>
                <a:buClrTx/>
                <a:buSzTx/>
                <a:buFontTx/>
                <a:buNone/>
                <a:tabLst/>
                <a:defRPr/>
              </a:pPr>
              <a:endParaRPr kumimoji="0" lang="en-US" sz="2000" b="0" i="0" u="none" strike="noStrike" kern="0" cap="none" spc="0" normalizeH="0" baseline="0" noProof="0">
                <a:ln>
                  <a:noFill/>
                </a:ln>
                <a:noFill/>
                <a:effectLst/>
                <a:uLnTx/>
                <a:uFillTx/>
                <a:latin typeface="Segoe UI Semilight"/>
                <a:ea typeface="+mn-ea"/>
                <a:cs typeface="+mn-cs"/>
              </a:endParaRPr>
            </a:p>
          </p:txBody>
        </p:sp>
        <p:sp>
          <p:nvSpPr>
            <p:cNvPr id="118" name="Text Placeholder 11">
              <a:extLst>
                <a:ext uri="{FF2B5EF4-FFF2-40B4-BE49-F238E27FC236}">
                  <a16:creationId xmlns:a16="http://schemas.microsoft.com/office/drawing/2014/main" id="{BE375140-8E98-47F9-BADB-BC1A3B577056}"/>
                </a:ext>
              </a:extLst>
            </p:cNvPr>
            <p:cNvSpPr txBox="1">
              <a:spLocks/>
            </p:cNvSpPr>
            <p:nvPr/>
          </p:nvSpPr>
          <p:spPr>
            <a:xfrm>
              <a:off x="8094915" y="4620989"/>
              <a:ext cx="3119437" cy="369332"/>
            </a:xfrm>
            <a:prstGeom prst="rect">
              <a:avLst/>
            </a:prstGeom>
          </p:spPr>
          <p:txBody>
            <a:bodyPr vert="horz" wrap="square" lIns="0" tIns="0" rIns="0" bIns="0" rtlCol="0">
              <a:sp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solidFill>
                    <a:srgbClr val="00BCF2"/>
                  </a:solidFill>
                  <a:latin typeface="+mj-lt"/>
                  <a:ea typeface="+mn-ea"/>
                  <a:cs typeface="Segoe UI" panose="020B0502040204020203" pitchFamily="34" charset="0"/>
                </a:defRPr>
              </a:lvl1pPr>
              <a:lvl2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solidFill>
                    <a:schemeClr val="bg1"/>
                  </a:solidFill>
                  <a:latin typeface="+mn-lt"/>
                  <a:ea typeface="+mn-ea"/>
                  <a:cs typeface="+mn-cs"/>
                </a:defRPr>
              </a:lvl2pPr>
              <a:lvl3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bg1"/>
                  </a:solidFill>
                  <a:latin typeface="+mn-lt"/>
                  <a:ea typeface="+mn-ea"/>
                  <a:cs typeface="+mn-cs"/>
                </a:defRPr>
              </a:lvl3pPr>
              <a:lvl4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kern="1200" spc="0" baseline="0">
                  <a:solidFill>
                    <a:schemeClr val="bg1"/>
                  </a:solidFill>
                  <a:latin typeface="+mn-lt"/>
                  <a:ea typeface="+mn-ea"/>
                  <a:cs typeface="+mn-cs"/>
                </a:defRPr>
              </a:lvl4pPr>
              <a:lvl5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kern="1200" spc="0" baseline="0">
                  <a:solidFill>
                    <a:schemeClr val="bg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0" i="0" u="none" strike="noStrike" kern="1200" cap="none" spc="0" normalizeH="0" baseline="0" noProof="0">
                  <a:ln>
                    <a:noFill/>
                  </a:ln>
                  <a:solidFill>
                    <a:srgbClr val="50E6FF"/>
                  </a:solidFill>
                  <a:effectLst/>
                  <a:uLnTx/>
                  <a:uFillTx/>
                  <a:latin typeface="Segoe UI Semibold"/>
                  <a:ea typeface="+mn-ea"/>
                  <a:cs typeface="Segoe UI" panose="020B0502040204020203" pitchFamily="34" charset="0"/>
                </a:rPr>
                <a:t>AI apps &amp; agents</a:t>
              </a:r>
            </a:p>
          </p:txBody>
        </p:sp>
        <p:grpSp>
          <p:nvGrpSpPr>
            <p:cNvPr id="13" name="Group 12">
              <a:extLst>
                <a:ext uri="{FF2B5EF4-FFF2-40B4-BE49-F238E27FC236}">
                  <a16:creationId xmlns:a16="http://schemas.microsoft.com/office/drawing/2014/main" id="{B504E385-09FE-4CB1-92DA-86276B430E6C}"/>
                </a:ext>
              </a:extLst>
            </p:cNvPr>
            <p:cNvGrpSpPr/>
            <p:nvPr/>
          </p:nvGrpSpPr>
          <p:grpSpPr>
            <a:xfrm>
              <a:off x="9181742" y="3071353"/>
              <a:ext cx="945434" cy="709074"/>
              <a:chOff x="2005532" y="3070858"/>
              <a:chExt cx="945434" cy="709074"/>
            </a:xfrm>
          </p:grpSpPr>
          <p:grpSp>
            <p:nvGrpSpPr>
              <p:cNvPr id="3" name="Group 2">
                <a:extLst>
                  <a:ext uri="{FF2B5EF4-FFF2-40B4-BE49-F238E27FC236}">
                    <a16:creationId xmlns:a16="http://schemas.microsoft.com/office/drawing/2014/main" id="{232C4B37-40CC-40E1-B23E-756B7959D543}"/>
                  </a:ext>
                </a:extLst>
              </p:cNvPr>
              <p:cNvGrpSpPr/>
              <p:nvPr/>
            </p:nvGrpSpPr>
            <p:grpSpPr>
              <a:xfrm>
                <a:off x="2005532" y="3070858"/>
                <a:ext cx="945434" cy="709074"/>
                <a:chOff x="2087865" y="3132607"/>
                <a:chExt cx="780768" cy="585576"/>
              </a:xfrm>
            </p:grpSpPr>
            <p:sp>
              <p:nvSpPr>
                <p:cNvPr id="46" name="Rectangle 401">
                  <a:extLst>
                    <a:ext uri="{FF2B5EF4-FFF2-40B4-BE49-F238E27FC236}">
                      <a16:creationId xmlns:a16="http://schemas.microsoft.com/office/drawing/2014/main" id="{051746A4-B891-40C8-B728-F42C5BA2EAFF}"/>
                    </a:ext>
                  </a:extLst>
                </p:cNvPr>
                <p:cNvSpPr>
                  <a:spLocks noChangeArrowheads="1"/>
                </p:cNvSpPr>
                <p:nvPr/>
              </p:nvSpPr>
              <p:spPr bwMode="auto">
                <a:xfrm flipH="1">
                  <a:off x="2087865" y="3132607"/>
                  <a:ext cx="780768" cy="72571"/>
                </a:xfrm>
                <a:prstGeom prst="rect">
                  <a:avLst/>
                </a:prstGeom>
                <a:solidFill>
                  <a:srgbClr val="FFFFFF"/>
                </a:solidFill>
                <a:ln w="12700">
                  <a:solidFill>
                    <a:schemeClr val="tx1"/>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59" name="Rectangle 402">
                  <a:extLst>
                    <a:ext uri="{FF2B5EF4-FFF2-40B4-BE49-F238E27FC236}">
                      <a16:creationId xmlns:a16="http://schemas.microsoft.com/office/drawing/2014/main" id="{858F4C24-E043-4F63-B9BA-4640F7B8F53C}"/>
                    </a:ext>
                  </a:extLst>
                </p:cNvPr>
                <p:cNvSpPr>
                  <a:spLocks noChangeArrowheads="1"/>
                </p:cNvSpPr>
                <p:nvPr/>
              </p:nvSpPr>
              <p:spPr bwMode="auto">
                <a:xfrm flipH="1">
                  <a:off x="2087865" y="3205178"/>
                  <a:ext cx="780768" cy="513005"/>
                </a:xfrm>
                <a:prstGeom prst="rect">
                  <a:avLst/>
                </a:prstGeom>
                <a:noFill/>
                <a:ln w="12700">
                  <a:solidFill>
                    <a:schemeClr val="tx1"/>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3" name="Oval 403">
                  <a:extLst>
                    <a:ext uri="{FF2B5EF4-FFF2-40B4-BE49-F238E27FC236}">
                      <a16:creationId xmlns:a16="http://schemas.microsoft.com/office/drawing/2014/main" id="{98F5DC31-49AF-49B8-BA9D-09C25E0A904A}"/>
                    </a:ext>
                  </a:extLst>
                </p:cNvPr>
                <p:cNvSpPr>
                  <a:spLocks noChangeArrowheads="1"/>
                </p:cNvSpPr>
                <p:nvPr/>
              </p:nvSpPr>
              <p:spPr bwMode="auto">
                <a:xfrm flipH="1">
                  <a:off x="2818584" y="3157632"/>
                  <a:ext cx="25025" cy="25025"/>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4" name="Oval 404">
                  <a:extLst>
                    <a:ext uri="{FF2B5EF4-FFF2-40B4-BE49-F238E27FC236}">
                      <a16:creationId xmlns:a16="http://schemas.microsoft.com/office/drawing/2014/main" id="{6F88FE5D-6C96-4D70-84DB-ECD2AA4A6C2E}"/>
                    </a:ext>
                  </a:extLst>
                </p:cNvPr>
                <p:cNvSpPr>
                  <a:spLocks noChangeArrowheads="1"/>
                </p:cNvSpPr>
                <p:nvPr/>
              </p:nvSpPr>
              <p:spPr bwMode="auto">
                <a:xfrm flipH="1">
                  <a:off x="2783549" y="3157632"/>
                  <a:ext cx="25025" cy="25025"/>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 name="Oval 405">
                  <a:extLst>
                    <a:ext uri="{FF2B5EF4-FFF2-40B4-BE49-F238E27FC236}">
                      <a16:creationId xmlns:a16="http://schemas.microsoft.com/office/drawing/2014/main" id="{6536DEF8-31AD-4173-B7F2-02E5CEE71FCC}"/>
                    </a:ext>
                  </a:extLst>
                </p:cNvPr>
                <p:cNvSpPr>
                  <a:spLocks noChangeArrowheads="1"/>
                </p:cNvSpPr>
                <p:nvPr/>
              </p:nvSpPr>
              <p:spPr bwMode="auto">
                <a:xfrm flipH="1">
                  <a:off x="2746012" y="3157632"/>
                  <a:ext cx="25025" cy="25025"/>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nvGrpSpPr>
              <p:cNvPr id="62" name="Group 59">
                <a:extLst>
                  <a:ext uri="{FF2B5EF4-FFF2-40B4-BE49-F238E27FC236}">
                    <a16:creationId xmlns:a16="http://schemas.microsoft.com/office/drawing/2014/main" id="{C4D533A0-F155-491A-A11D-930132F15230}"/>
                  </a:ext>
                </a:extLst>
              </p:cNvPr>
              <p:cNvGrpSpPr>
                <a:grpSpLocks noChangeAspect="1"/>
              </p:cNvGrpSpPr>
              <p:nvPr/>
            </p:nvGrpSpPr>
            <p:grpSpPr bwMode="auto">
              <a:xfrm>
                <a:off x="2530840" y="3252657"/>
                <a:ext cx="308332" cy="308332"/>
                <a:chOff x="4013" y="2783"/>
                <a:chExt cx="312" cy="312"/>
              </a:xfrm>
            </p:grpSpPr>
            <p:sp>
              <p:nvSpPr>
                <p:cNvPr id="66" name="AutoShape 58">
                  <a:extLst>
                    <a:ext uri="{FF2B5EF4-FFF2-40B4-BE49-F238E27FC236}">
                      <a16:creationId xmlns:a16="http://schemas.microsoft.com/office/drawing/2014/main" id="{7DF4D3C6-A27F-4889-BCA8-8C71A028FC79}"/>
                    </a:ext>
                  </a:extLst>
                </p:cNvPr>
                <p:cNvSpPr>
                  <a:spLocks noChangeAspect="1" noChangeArrowheads="1" noTextEdit="1"/>
                </p:cNvSpPr>
                <p:nvPr/>
              </p:nvSpPr>
              <p:spPr bwMode="auto">
                <a:xfrm>
                  <a:off x="4013" y="2783"/>
                  <a:ext cx="312"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 name="Rectangle 60">
                  <a:extLst>
                    <a:ext uri="{FF2B5EF4-FFF2-40B4-BE49-F238E27FC236}">
                      <a16:creationId xmlns:a16="http://schemas.microsoft.com/office/drawing/2014/main" id="{B39FFA48-C7D2-40D8-B08D-A948DFEC29C3}"/>
                    </a:ext>
                  </a:extLst>
                </p:cNvPr>
                <p:cNvSpPr>
                  <a:spLocks noChangeArrowheads="1"/>
                </p:cNvSpPr>
                <p:nvPr/>
              </p:nvSpPr>
              <p:spPr bwMode="auto">
                <a:xfrm>
                  <a:off x="4013" y="2784"/>
                  <a:ext cx="312" cy="31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 name="Rectangle 61">
                  <a:extLst>
                    <a:ext uri="{FF2B5EF4-FFF2-40B4-BE49-F238E27FC236}">
                      <a16:creationId xmlns:a16="http://schemas.microsoft.com/office/drawing/2014/main" id="{2DD9B273-1247-4C42-8FCB-F5035116EB2B}"/>
                    </a:ext>
                  </a:extLst>
                </p:cNvPr>
                <p:cNvSpPr>
                  <a:spLocks noChangeArrowheads="1"/>
                </p:cNvSpPr>
                <p:nvPr/>
              </p:nvSpPr>
              <p:spPr bwMode="auto">
                <a:xfrm>
                  <a:off x="4013" y="2783"/>
                  <a:ext cx="312" cy="311"/>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9" name="Freeform 62">
                  <a:extLst>
                    <a:ext uri="{FF2B5EF4-FFF2-40B4-BE49-F238E27FC236}">
                      <a16:creationId xmlns:a16="http://schemas.microsoft.com/office/drawing/2014/main" id="{F3EF5F15-8281-43FC-BCC1-FBCEC90F5623}"/>
                    </a:ext>
                  </a:extLst>
                </p:cNvPr>
                <p:cNvSpPr>
                  <a:spLocks/>
                </p:cNvSpPr>
                <p:nvPr/>
              </p:nvSpPr>
              <p:spPr bwMode="auto">
                <a:xfrm>
                  <a:off x="4013" y="2900"/>
                  <a:ext cx="312" cy="195"/>
                </a:xfrm>
                <a:custGeom>
                  <a:avLst/>
                  <a:gdLst>
                    <a:gd name="T0" fmla="*/ 263 w 312"/>
                    <a:gd name="T1" fmla="*/ 78 h 195"/>
                    <a:gd name="T2" fmla="*/ 214 w 312"/>
                    <a:gd name="T3" fmla="*/ 127 h 195"/>
                    <a:gd name="T4" fmla="*/ 88 w 312"/>
                    <a:gd name="T5" fmla="*/ 0 h 195"/>
                    <a:gd name="T6" fmla="*/ 0 w 312"/>
                    <a:gd name="T7" fmla="*/ 88 h 195"/>
                    <a:gd name="T8" fmla="*/ 0 w 312"/>
                    <a:gd name="T9" fmla="*/ 195 h 195"/>
                    <a:gd name="T10" fmla="*/ 88 w 312"/>
                    <a:gd name="T11" fmla="*/ 195 h 195"/>
                    <a:gd name="T12" fmla="*/ 146 w 312"/>
                    <a:gd name="T13" fmla="*/ 195 h 195"/>
                    <a:gd name="T14" fmla="*/ 263 w 312"/>
                    <a:gd name="T15" fmla="*/ 195 h 195"/>
                    <a:gd name="T16" fmla="*/ 282 w 312"/>
                    <a:gd name="T17" fmla="*/ 195 h 195"/>
                    <a:gd name="T18" fmla="*/ 312 w 312"/>
                    <a:gd name="T19" fmla="*/ 195 h 195"/>
                    <a:gd name="T20" fmla="*/ 312 w 312"/>
                    <a:gd name="T21" fmla="*/ 126 h 195"/>
                    <a:gd name="T22" fmla="*/ 263 w 312"/>
                    <a:gd name="T23" fmla="*/ 7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2" h="195">
                      <a:moveTo>
                        <a:pt x="263" y="78"/>
                      </a:moveTo>
                      <a:lnTo>
                        <a:pt x="214" y="127"/>
                      </a:lnTo>
                      <a:lnTo>
                        <a:pt x="88" y="0"/>
                      </a:lnTo>
                      <a:lnTo>
                        <a:pt x="0" y="88"/>
                      </a:lnTo>
                      <a:lnTo>
                        <a:pt x="0" y="195"/>
                      </a:lnTo>
                      <a:lnTo>
                        <a:pt x="88" y="195"/>
                      </a:lnTo>
                      <a:lnTo>
                        <a:pt x="146" y="195"/>
                      </a:lnTo>
                      <a:lnTo>
                        <a:pt x="263" y="195"/>
                      </a:lnTo>
                      <a:lnTo>
                        <a:pt x="282" y="195"/>
                      </a:lnTo>
                      <a:lnTo>
                        <a:pt x="312" y="195"/>
                      </a:lnTo>
                      <a:lnTo>
                        <a:pt x="312" y="126"/>
                      </a:lnTo>
                      <a:lnTo>
                        <a:pt x="263" y="78"/>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70" name="Oval 63">
                  <a:extLst>
                    <a:ext uri="{FF2B5EF4-FFF2-40B4-BE49-F238E27FC236}">
                      <a16:creationId xmlns:a16="http://schemas.microsoft.com/office/drawing/2014/main" id="{FCB240EB-8CD6-4580-9ABA-7B49E5E5B20A}"/>
                    </a:ext>
                  </a:extLst>
                </p:cNvPr>
                <p:cNvSpPr>
                  <a:spLocks noChangeArrowheads="1"/>
                </p:cNvSpPr>
                <p:nvPr/>
              </p:nvSpPr>
              <p:spPr bwMode="auto">
                <a:xfrm>
                  <a:off x="4198" y="2822"/>
                  <a:ext cx="88" cy="88"/>
                </a:xfrm>
                <a:prstGeom prst="ellipse">
                  <a:avLst/>
                </a:pr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76" name="Rectangle 75">
                <a:extLst>
                  <a:ext uri="{FF2B5EF4-FFF2-40B4-BE49-F238E27FC236}">
                    <a16:creationId xmlns:a16="http://schemas.microsoft.com/office/drawing/2014/main" id="{C812CA26-6DDF-4EAE-A06D-0C2ECAADDCFF}"/>
                  </a:ext>
                </a:extLst>
              </p:cNvPr>
              <p:cNvSpPr/>
              <p:nvPr/>
            </p:nvSpPr>
            <p:spPr bwMode="auto">
              <a:xfrm flipH="1">
                <a:off x="2066366" y="3656928"/>
                <a:ext cx="650981" cy="4855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5" name="Rectangle 74">
                <a:extLst>
                  <a:ext uri="{FF2B5EF4-FFF2-40B4-BE49-F238E27FC236}">
                    <a16:creationId xmlns:a16="http://schemas.microsoft.com/office/drawing/2014/main" id="{C7AD6E50-3392-4618-98AE-A5753CCE665C}"/>
                  </a:ext>
                </a:extLst>
              </p:cNvPr>
              <p:cNvSpPr/>
              <p:nvPr/>
            </p:nvSpPr>
            <p:spPr bwMode="auto">
              <a:xfrm flipH="1">
                <a:off x="2066369" y="3546511"/>
                <a:ext cx="297192" cy="4976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7" name="Rectangle 76">
                <a:extLst>
                  <a:ext uri="{FF2B5EF4-FFF2-40B4-BE49-F238E27FC236}">
                    <a16:creationId xmlns:a16="http://schemas.microsoft.com/office/drawing/2014/main" id="{B95CEDB2-DF8B-4C08-B4DE-0769C10B11EB}"/>
                  </a:ext>
                </a:extLst>
              </p:cNvPr>
              <p:cNvSpPr/>
              <p:nvPr/>
            </p:nvSpPr>
            <p:spPr bwMode="auto">
              <a:xfrm flipH="1">
                <a:off x="2066365" y="3437305"/>
                <a:ext cx="347546" cy="4855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8" name="Rectangle 87">
                <a:extLst>
                  <a:ext uri="{FF2B5EF4-FFF2-40B4-BE49-F238E27FC236}">
                    <a16:creationId xmlns:a16="http://schemas.microsoft.com/office/drawing/2014/main" id="{5B979103-54F8-4388-BB74-B7F2A7E352C2}"/>
                  </a:ext>
                </a:extLst>
              </p:cNvPr>
              <p:cNvSpPr/>
              <p:nvPr/>
            </p:nvSpPr>
            <p:spPr bwMode="auto">
              <a:xfrm flipH="1">
                <a:off x="2066369" y="3329080"/>
                <a:ext cx="250572" cy="4756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
        <p:nvSpPr>
          <p:cNvPr id="71" name="TextBox 70">
            <a:extLst>
              <a:ext uri="{FF2B5EF4-FFF2-40B4-BE49-F238E27FC236}">
                <a16:creationId xmlns:a16="http://schemas.microsoft.com/office/drawing/2014/main" id="{DAAE7F08-DE7C-4279-BC53-D8ACE6D61137}"/>
              </a:ext>
            </a:extLst>
          </p:cNvPr>
          <p:cNvSpPr txBox="1"/>
          <p:nvPr/>
        </p:nvSpPr>
        <p:spPr>
          <a:xfrm>
            <a:off x="4696935" y="5074042"/>
            <a:ext cx="2798130" cy="707886"/>
          </a:xfrm>
          <a:prstGeom prst="rect">
            <a:avLst/>
          </a:prstGeom>
          <a:noFill/>
        </p:spPr>
        <p:txBody>
          <a:bodyPr wrap="square" lIns="91440" tIns="45720" rIns="91440" bIns="4572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a:ea typeface="+mn-ea"/>
                <a:cs typeface="+mn-cs"/>
              </a:rPr>
              <a:t>Azure Cognitive Search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a:ea typeface="+mn-ea"/>
                <a:cs typeface="+mn-cs"/>
              </a:rPr>
              <a:t>Form Recognizer</a:t>
            </a: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283014559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5" name="Group 384">
            <a:extLst>
              <a:ext uri="{FF2B5EF4-FFF2-40B4-BE49-F238E27FC236}">
                <a16:creationId xmlns:a16="http://schemas.microsoft.com/office/drawing/2014/main" id="{179B839D-96C9-43A4-878C-9B6E684D1A1D}"/>
              </a:ext>
            </a:extLst>
          </p:cNvPr>
          <p:cNvGrpSpPr/>
          <p:nvPr/>
        </p:nvGrpSpPr>
        <p:grpSpPr>
          <a:xfrm>
            <a:off x="7274908" y="2267939"/>
            <a:ext cx="576684" cy="731527"/>
            <a:chOff x="12728649" y="7691911"/>
            <a:chExt cx="576684" cy="731527"/>
          </a:xfrm>
        </p:grpSpPr>
        <p:sp>
          <p:nvSpPr>
            <p:cNvPr id="386" name="Freeform: Shape 385">
              <a:extLst>
                <a:ext uri="{FF2B5EF4-FFF2-40B4-BE49-F238E27FC236}">
                  <a16:creationId xmlns:a16="http://schemas.microsoft.com/office/drawing/2014/main" id="{14E7DE13-08E2-4D0A-9D84-842BF197F2D8}"/>
                </a:ext>
              </a:extLst>
            </p:cNvPr>
            <p:cNvSpPr/>
            <p:nvPr/>
          </p:nvSpPr>
          <p:spPr>
            <a:xfrm>
              <a:off x="12728650" y="7691911"/>
              <a:ext cx="576683" cy="731466"/>
            </a:xfrm>
            <a:custGeom>
              <a:avLst/>
              <a:gdLst>
                <a:gd name="connsiteX0" fmla="*/ 0 w 576683"/>
                <a:gd name="connsiteY0" fmla="*/ 731466 h 731466"/>
                <a:gd name="connsiteX1" fmla="*/ 576684 w 576683"/>
                <a:gd name="connsiteY1" fmla="*/ 731466 h 731466"/>
                <a:gd name="connsiteX2" fmla="*/ 576684 w 576683"/>
                <a:gd name="connsiteY2" fmla="*/ 165287 h 731466"/>
                <a:gd name="connsiteX3" fmla="*/ 411397 w 576683"/>
                <a:gd name="connsiteY3" fmla="*/ 0 h 731466"/>
                <a:gd name="connsiteX4" fmla="*/ 0 w 576683"/>
                <a:gd name="connsiteY4" fmla="*/ 0 h 731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683" h="731466">
                  <a:moveTo>
                    <a:pt x="0" y="731466"/>
                  </a:moveTo>
                  <a:lnTo>
                    <a:pt x="576684" y="731466"/>
                  </a:lnTo>
                  <a:lnTo>
                    <a:pt x="576684" y="165287"/>
                  </a:lnTo>
                  <a:lnTo>
                    <a:pt x="411397" y="0"/>
                  </a:lnTo>
                  <a:lnTo>
                    <a:pt x="0" y="0"/>
                  </a:lnTo>
                  <a:close/>
                </a:path>
              </a:pathLst>
            </a:custGeom>
            <a:solidFill>
              <a:srgbClr val="FFFF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87" name="Freeform: Shape 386">
              <a:extLst>
                <a:ext uri="{FF2B5EF4-FFF2-40B4-BE49-F238E27FC236}">
                  <a16:creationId xmlns:a16="http://schemas.microsoft.com/office/drawing/2014/main" id="{2E59F758-63C6-4F76-8D18-86819E35E872}"/>
                </a:ext>
              </a:extLst>
            </p:cNvPr>
            <p:cNvSpPr/>
            <p:nvPr/>
          </p:nvSpPr>
          <p:spPr>
            <a:xfrm>
              <a:off x="13139985" y="7691911"/>
              <a:ext cx="165347" cy="165348"/>
            </a:xfrm>
            <a:custGeom>
              <a:avLst/>
              <a:gdLst>
                <a:gd name="connsiteX0" fmla="*/ 0 w 165347"/>
                <a:gd name="connsiteY0" fmla="*/ 165348 h 165348"/>
                <a:gd name="connsiteX1" fmla="*/ 165348 w 165347"/>
                <a:gd name="connsiteY1" fmla="*/ 165348 h 165348"/>
                <a:gd name="connsiteX2" fmla="*/ 0 w 165347"/>
                <a:gd name="connsiteY2" fmla="*/ 0 h 165348"/>
              </a:gdLst>
              <a:ahLst/>
              <a:cxnLst>
                <a:cxn ang="0">
                  <a:pos x="connsiteX0" y="connsiteY0"/>
                </a:cxn>
                <a:cxn ang="0">
                  <a:pos x="connsiteX1" y="connsiteY1"/>
                </a:cxn>
                <a:cxn ang="0">
                  <a:pos x="connsiteX2" y="connsiteY2"/>
                </a:cxn>
              </a:cxnLst>
              <a:rect l="l" t="t" r="r" b="b"/>
              <a:pathLst>
                <a:path w="165347" h="165348">
                  <a:moveTo>
                    <a:pt x="0" y="165348"/>
                  </a:moveTo>
                  <a:lnTo>
                    <a:pt x="165348" y="165348"/>
                  </a:lnTo>
                  <a:lnTo>
                    <a:pt x="0" y="0"/>
                  </a:lnTo>
                  <a:close/>
                </a:path>
              </a:pathLst>
            </a:custGeom>
            <a:solidFill>
              <a:srgbClr val="50E6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88" name="Freeform: Shape 387">
              <a:extLst>
                <a:ext uri="{FF2B5EF4-FFF2-40B4-BE49-F238E27FC236}">
                  <a16:creationId xmlns:a16="http://schemas.microsoft.com/office/drawing/2014/main" id="{38512FF5-3FDE-4250-B369-BE26B2D62527}"/>
                </a:ext>
              </a:extLst>
            </p:cNvPr>
            <p:cNvSpPr/>
            <p:nvPr/>
          </p:nvSpPr>
          <p:spPr>
            <a:xfrm>
              <a:off x="12728649" y="8254508"/>
              <a:ext cx="576683" cy="168930"/>
            </a:xfrm>
            <a:custGeom>
              <a:avLst/>
              <a:gdLst>
                <a:gd name="connsiteX0" fmla="*/ 0 w 576683"/>
                <a:gd name="connsiteY0" fmla="*/ 0 h 168930"/>
                <a:gd name="connsiteX1" fmla="*/ 576684 w 576683"/>
                <a:gd name="connsiteY1" fmla="*/ 0 h 168930"/>
                <a:gd name="connsiteX2" fmla="*/ 576684 w 576683"/>
                <a:gd name="connsiteY2" fmla="*/ 168931 h 168930"/>
                <a:gd name="connsiteX3" fmla="*/ 0 w 576683"/>
                <a:gd name="connsiteY3" fmla="*/ 168931 h 168930"/>
              </a:gdLst>
              <a:ahLst/>
              <a:cxnLst>
                <a:cxn ang="0">
                  <a:pos x="connsiteX0" y="connsiteY0"/>
                </a:cxn>
                <a:cxn ang="0">
                  <a:pos x="connsiteX1" y="connsiteY1"/>
                </a:cxn>
                <a:cxn ang="0">
                  <a:pos x="connsiteX2" y="connsiteY2"/>
                </a:cxn>
                <a:cxn ang="0">
                  <a:pos x="connsiteX3" y="connsiteY3"/>
                </a:cxn>
              </a:cxnLst>
              <a:rect l="l" t="t" r="r" b="b"/>
              <a:pathLst>
                <a:path w="576683" h="168930">
                  <a:moveTo>
                    <a:pt x="0" y="0"/>
                  </a:moveTo>
                  <a:lnTo>
                    <a:pt x="576684" y="0"/>
                  </a:lnTo>
                  <a:lnTo>
                    <a:pt x="576684" y="168931"/>
                  </a:lnTo>
                  <a:lnTo>
                    <a:pt x="0" y="168931"/>
                  </a:lnTo>
                  <a:close/>
                </a:path>
              </a:pathLst>
            </a:custGeom>
            <a:solidFill>
              <a:srgbClr val="50E3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389" name="Graphic 31">
              <a:extLst>
                <a:ext uri="{FF2B5EF4-FFF2-40B4-BE49-F238E27FC236}">
                  <a16:creationId xmlns:a16="http://schemas.microsoft.com/office/drawing/2014/main" id="{3B81559C-03E9-4A75-8B3E-F49B74D6ACDC}"/>
                </a:ext>
              </a:extLst>
            </p:cNvPr>
            <p:cNvGrpSpPr/>
            <p:nvPr/>
          </p:nvGrpSpPr>
          <p:grpSpPr>
            <a:xfrm>
              <a:off x="12891386" y="8289484"/>
              <a:ext cx="245441" cy="104321"/>
              <a:chOff x="12891386" y="8289484"/>
              <a:chExt cx="245441" cy="104321"/>
            </a:xfrm>
            <a:solidFill>
              <a:srgbClr val="0078D6"/>
            </a:solidFill>
          </p:grpSpPr>
          <p:sp>
            <p:nvSpPr>
              <p:cNvPr id="392" name="Freeform: Shape 391">
                <a:extLst>
                  <a:ext uri="{FF2B5EF4-FFF2-40B4-BE49-F238E27FC236}">
                    <a16:creationId xmlns:a16="http://schemas.microsoft.com/office/drawing/2014/main" id="{15FE1D57-D05A-4358-A0F5-BA9690AF620C}"/>
                  </a:ext>
                </a:extLst>
              </p:cNvPr>
              <p:cNvSpPr/>
              <p:nvPr/>
            </p:nvSpPr>
            <p:spPr>
              <a:xfrm>
                <a:off x="12891386" y="8291184"/>
                <a:ext cx="51310" cy="102621"/>
              </a:xfrm>
              <a:custGeom>
                <a:avLst/>
                <a:gdLst>
                  <a:gd name="connsiteX0" fmla="*/ 51311 w 51310"/>
                  <a:gd name="connsiteY0" fmla="*/ 60844 h 102621"/>
                  <a:gd name="connsiteX1" fmla="*/ 41898 w 51310"/>
                  <a:gd name="connsiteY1" fmla="*/ 91874 h 102621"/>
                  <a:gd name="connsiteX2" fmla="*/ 14695 w 51310"/>
                  <a:gd name="connsiteY2" fmla="*/ 102622 h 102621"/>
                  <a:gd name="connsiteX3" fmla="*/ 0 w 51310"/>
                  <a:gd name="connsiteY3" fmla="*/ 99889 h 102621"/>
                  <a:gd name="connsiteX4" fmla="*/ 0 w 51310"/>
                  <a:gd name="connsiteY4" fmla="*/ 78575 h 102621"/>
                  <a:gd name="connsiteX5" fmla="*/ 13055 w 51310"/>
                  <a:gd name="connsiteY5" fmla="*/ 83008 h 102621"/>
                  <a:gd name="connsiteX6" fmla="*/ 28600 w 51310"/>
                  <a:gd name="connsiteY6" fmla="*/ 59934 h 102621"/>
                  <a:gd name="connsiteX7" fmla="*/ 28600 w 51310"/>
                  <a:gd name="connsiteY7" fmla="*/ 0 h 102621"/>
                  <a:gd name="connsiteX8" fmla="*/ 51250 w 51310"/>
                  <a:gd name="connsiteY8" fmla="*/ 0 h 102621"/>
                  <a:gd name="connsiteX9" fmla="*/ 51250 w 51310"/>
                  <a:gd name="connsiteY9" fmla="*/ 60844 h 10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10" h="102621">
                    <a:moveTo>
                      <a:pt x="51311" y="60844"/>
                    </a:moveTo>
                    <a:cubicBezTo>
                      <a:pt x="51311" y="74325"/>
                      <a:pt x="48214" y="84708"/>
                      <a:pt x="41898" y="91874"/>
                    </a:cubicBezTo>
                    <a:cubicBezTo>
                      <a:pt x="35644" y="99039"/>
                      <a:pt x="26597" y="102622"/>
                      <a:pt x="14695" y="102622"/>
                    </a:cubicBezTo>
                    <a:cubicBezTo>
                      <a:pt x="9412" y="102622"/>
                      <a:pt x="4493" y="101711"/>
                      <a:pt x="0" y="99889"/>
                    </a:cubicBezTo>
                    <a:lnTo>
                      <a:pt x="0" y="78575"/>
                    </a:lnTo>
                    <a:cubicBezTo>
                      <a:pt x="3886" y="81551"/>
                      <a:pt x="8258" y="83008"/>
                      <a:pt x="13055" y="83008"/>
                    </a:cubicBezTo>
                    <a:cubicBezTo>
                      <a:pt x="23439" y="83008"/>
                      <a:pt x="28600" y="75296"/>
                      <a:pt x="28600" y="59934"/>
                    </a:cubicBezTo>
                    <a:lnTo>
                      <a:pt x="28600" y="0"/>
                    </a:lnTo>
                    <a:lnTo>
                      <a:pt x="51250" y="0"/>
                    </a:lnTo>
                    <a:lnTo>
                      <a:pt x="51250" y="60844"/>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93" name="Freeform: Shape 392">
                <a:extLst>
                  <a:ext uri="{FF2B5EF4-FFF2-40B4-BE49-F238E27FC236}">
                    <a16:creationId xmlns:a16="http://schemas.microsoft.com/office/drawing/2014/main" id="{04637C3A-F307-4517-9D50-0D085C3548D6}"/>
                  </a:ext>
                </a:extLst>
              </p:cNvPr>
              <p:cNvSpPr/>
              <p:nvPr/>
            </p:nvSpPr>
            <p:spPr>
              <a:xfrm>
                <a:off x="12964800" y="8291184"/>
                <a:ext cx="73717" cy="100860"/>
              </a:xfrm>
              <a:custGeom>
                <a:avLst/>
                <a:gdLst>
                  <a:gd name="connsiteX0" fmla="*/ 22710 w 73717"/>
                  <a:gd name="connsiteY0" fmla="*/ 66127 h 100860"/>
                  <a:gd name="connsiteX1" fmla="*/ 22710 w 73717"/>
                  <a:gd name="connsiteY1" fmla="*/ 100861 h 100860"/>
                  <a:gd name="connsiteX2" fmla="*/ 0 w 73717"/>
                  <a:gd name="connsiteY2" fmla="*/ 100861 h 100860"/>
                  <a:gd name="connsiteX3" fmla="*/ 0 w 73717"/>
                  <a:gd name="connsiteY3" fmla="*/ 0 h 100860"/>
                  <a:gd name="connsiteX4" fmla="*/ 35584 w 73717"/>
                  <a:gd name="connsiteY4" fmla="*/ 0 h 100860"/>
                  <a:gd name="connsiteX5" fmla="*/ 73718 w 73717"/>
                  <a:gd name="connsiteY5" fmla="*/ 32123 h 100860"/>
                  <a:gd name="connsiteX6" fmla="*/ 62787 w 73717"/>
                  <a:gd name="connsiteY6" fmla="*/ 56715 h 100860"/>
                  <a:gd name="connsiteX7" fmla="*/ 33580 w 73717"/>
                  <a:gd name="connsiteY7" fmla="*/ 66127 h 100860"/>
                  <a:gd name="connsiteX8" fmla="*/ 22710 w 73717"/>
                  <a:gd name="connsiteY8" fmla="*/ 66127 h 100860"/>
                  <a:gd name="connsiteX9" fmla="*/ 22710 w 73717"/>
                  <a:gd name="connsiteY9" fmla="*/ 17488 h 100860"/>
                  <a:gd name="connsiteX10" fmla="*/ 22710 w 73717"/>
                  <a:gd name="connsiteY10" fmla="*/ 48943 h 100860"/>
                  <a:gd name="connsiteX11" fmla="*/ 31637 w 73717"/>
                  <a:gd name="connsiteY11" fmla="*/ 48943 h 100860"/>
                  <a:gd name="connsiteX12" fmla="*/ 49793 w 73717"/>
                  <a:gd name="connsiteY12" fmla="*/ 33033 h 100860"/>
                  <a:gd name="connsiteX13" fmla="*/ 31637 w 73717"/>
                  <a:gd name="connsiteY13" fmla="*/ 17488 h 100860"/>
                  <a:gd name="connsiteX14" fmla="*/ 22710 w 73717"/>
                  <a:gd name="connsiteY14" fmla="*/ 17488 h 10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717" h="100860">
                    <a:moveTo>
                      <a:pt x="22710" y="66127"/>
                    </a:moveTo>
                    <a:lnTo>
                      <a:pt x="22710" y="100861"/>
                    </a:lnTo>
                    <a:lnTo>
                      <a:pt x="0" y="100861"/>
                    </a:lnTo>
                    <a:lnTo>
                      <a:pt x="0" y="0"/>
                    </a:lnTo>
                    <a:lnTo>
                      <a:pt x="35584" y="0"/>
                    </a:lnTo>
                    <a:cubicBezTo>
                      <a:pt x="61026" y="0"/>
                      <a:pt x="73718" y="10687"/>
                      <a:pt x="73718" y="32123"/>
                    </a:cubicBezTo>
                    <a:cubicBezTo>
                      <a:pt x="73718" y="42263"/>
                      <a:pt x="70074" y="50461"/>
                      <a:pt x="62787" y="56715"/>
                    </a:cubicBezTo>
                    <a:cubicBezTo>
                      <a:pt x="55501" y="62970"/>
                      <a:pt x="45785" y="66127"/>
                      <a:pt x="33580" y="66127"/>
                    </a:cubicBezTo>
                    <a:lnTo>
                      <a:pt x="22710" y="66127"/>
                    </a:lnTo>
                    <a:close/>
                    <a:moveTo>
                      <a:pt x="22710" y="17488"/>
                    </a:moveTo>
                    <a:lnTo>
                      <a:pt x="22710" y="48943"/>
                    </a:lnTo>
                    <a:lnTo>
                      <a:pt x="31637" y="48943"/>
                    </a:lnTo>
                    <a:cubicBezTo>
                      <a:pt x="43720" y="48943"/>
                      <a:pt x="49793" y="43660"/>
                      <a:pt x="49793" y="33033"/>
                    </a:cubicBezTo>
                    <a:cubicBezTo>
                      <a:pt x="49793" y="22650"/>
                      <a:pt x="43720" y="17488"/>
                      <a:pt x="31637" y="17488"/>
                    </a:cubicBezTo>
                    <a:lnTo>
                      <a:pt x="22710" y="17488"/>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94" name="Freeform: Shape 393">
                <a:extLst>
                  <a:ext uri="{FF2B5EF4-FFF2-40B4-BE49-F238E27FC236}">
                    <a16:creationId xmlns:a16="http://schemas.microsoft.com/office/drawing/2014/main" id="{935B8FBA-9F94-4890-A688-541AA6715A43}"/>
                  </a:ext>
                </a:extLst>
              </p:cNvPr>
              <p:cNvSpPr/>
              <p:nvPr/>
            </p:nvSpPr>
            <p:spPr>
              <a:xfrm>
                <a:off x="13047626" y="8289484"/>
                <a:ext cx="89201" cy="104321"/>
              </a:xfrm>
              <a:custGeom>
                <a:avLst/>
                <a:gdLst>
                  <a:gd name="connsiteX0" fmla="*/ 89141 w 89201"/>
                  <a:gd name="connsiteY0" fmla="*/ 95820 h 104321"/>
                  <a:gd name="connsiteX1" fmla="*/ 52404 w 89201"/>
                  <a:gd name="connsiteY1" fmla="*/ 104322 h 104321"/>
                  <a:gd name="connsiteX2" fmla="*/ 14027 w 89201"/>
                  <a:gd name="connsiteY2" fmla="*/ 90841 h 104321"/>
                  <a:gd name="connsiteX3" fmla="*/ 0 w 89201"/>
                  <a:gd name="connsiteY3" fmla="*/ 53739 h 104321"/>
                  <a:gd name="connsiteX4" fmla="*/ 15302 w 89201"/>
                  <a:gd name="connsiteY4" fmla="*/ 14998 h 104321"/>
                  <a:gd name="connsiteX5" fmla="*/ 56108 w 89201"/>
                  <a:gd name="connsiteY5" fmla="*/ 0 h 104321"/>
                  <a:gd name="connsiteX6" fmla="*/ 84405 w 89201"/>
                  <a:gd name="connsiteY6" fmla="*/ 4433 h 104321"/>
                  <a:gd name="connsiteX7" fmla="*/ 84405 w 89201"/>
                  <a:gd name="connsiteY7" fmla="*/ 25746 h 104321"/>
                  <a:gd name="connsiteX8" fmla="*/ 55865 w 89201"/>
                  <a:gd name="connsiteY8" fmla="*/ 19006 h 104321"/>
                  <a:gd name="connsiteX9" fmla="*/ 32851 w 89201"/>
                  <a:gd name="connsiteY9" fmla="*/ 28175 h 104321"/>
                  <a:gd name="connsiteX10" fmla="*/ 23986 w 89201"/>
                  <a:gd name="connsiteY10" fmla="*/ 52707 h 104321"/>
                  <a:gd name="connsiteX11" fmla="*/ 31940 w 89201"/>
                  <a:gd name="connsiteY11" fmla="*/ 76754 h 104321"/>
                  <a:gd name="connsiteX12" fmla="*/ 53497 w 89201"/>
                  <a:gd name="connsiteY12" fmla="*/ 85255 h 104321"/>
                  <a:gd name="connsiteX13" fmla="*/ 66431 w 89201"/>
                  <a:gd name="connsiteY13" fmla="*/ 82947 h 104321"/>
                  <a:gd name="connsiteX14" fmla="*/ 66431 w 89201"/>
                  <a:gd name="connsiteY14" fmla="*/ 63273 h 104321"/>
                  <a:gd name="connsiteX15" fmla="*/ 46271 w 89201"/>
                  <a:gd name="connsiteY15" fmla="*/ 63273 h 104321"/>
                  <a:gd name="connsiteX16" fmla="*/ 46271 w 89201"/>
                  <a:gd name="connsiteY16" fmla="*/ 45117 h 104321"/>
                  <a:gd name="connsiteX17" fmla="*/ 89202 w 89201"/>
                  <a:gd name="connsiteY17" fmla="*/ 45117 h 104321"/>
                  <a:gd name="connsiteX18" fmla="*/ 89202 w 89201"/>
                  <a:gd name="connsiteY18" fmla="*/ 95820 h 10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9201" h="104321">
                    <a:moveTo>
                      <a:pt x="89141" y="95820"/>
                    </a:moveTo>
                    <a:cubicBezTo>
                      <a:pt x="79304" y="101468"/>
                      <a:pt x="67038" y="104322"/>
                      <a:pt x="52404" y="104322"/>
                    </a:cubicBezTo>
                    <a:cubicBezTo>
                      <a:pt x="36191" y="104322"/>
                      <a:pt x="23378" y="99828"/>
                      <a:pt x="14027" y="90841"/>
                    </a:cubicBezTo>
                    <a:cubicBezTo>
                      <a:pt x="4676" y="81854"/>
                      <a:pt x="0" y="69528"/>
                      <a:pt x="0" y="53739"/>
                    </a:cubicBezTo>
                    <a:cubicBezTo>
                      <a:pt x="0" y="37891"/>
                      <a:pt x="5101" y="24957"/>
                      <a:pt x="15302" y="14998"/>
                    </a:cubicBezTo>
                    <a:cubicBezTo>
                      <a:pt x="25504" y="5040"/>
                      <a:pt x="39105" y="0"/>
                      <a:pt x="56108" y="0"/>
                    </a:cubicBezTo>
                    <a:cubicBezTo>
                      <a:pt x="66795" y="0"/>
                      <a:pt x="76207" y="1457"/>
                      <a:pt x="84405" y="4433"/>
                    </a:cubicBezTo>
                    <a:lnTo>
                      <a:pt x="84405" y="25746"/>
                    </a:lnTo>
                    <a:cubicBezTo>
                      <a:pt x="76632" y="21253"/>
                      <a:pt x="67099" y="19006"/>
                      <a:pt x="55865" y="19006"/>
                    </a:cubicBezTo>
                    <a:cubicBezTo>
                      <a:pt x="46453" y="19006"/>
                      <a:pt x="38741" y="22042"/>
                      <a:pt x="32851" y="28175"/>
                    </a:cubicBezTo>
                    <a:cubicBezTo>
                      <a:pt x="26900" y="34308"/>
                      <a:pt x="23986" y="42445"/>
                      <a:pt x="23986" y="52707"/>
                    </a:cubicBezTo>
                    <a:cubicBezTo>
                      <a:pt x="23986" y="63091"/>
                      <a:pt x="26657" y="71106"/>
                      <a:pt x="31940" y="76754"/>
                    </a:cubicBezTo>
                    <a:cubicBezTo>
                      <a:pt x="37284" y="82401"/>
                      <a:pt x="44449" y="85255"/>
                      <a:pt x="53497" y="85255"/>
                    </a:cubicBezTo>
                    <a:cubicBezTo>
                      <a:pt x="58962" y="85255"/>
                      <a:pt x="63273" y="84465"/>
                      <a:pt x="66431" y="82947"/>
                    </a:cubicBezTo>
                    <a:lnTo>
                      <a:pt x="66431" y="63273"/>
                    </a:lnTo>
                    <a:lnTo>
                      <a:pt x="46271" y="63273"/>
                    </a:lnTo>
                    <a:lnTo>
                      <a:pt x="46271" y="45117"/>
                    </a:lnTo>
                    <a:lnTo>
                      <a:pt x="89202" y="45117"/>
                    </a:lnTo>
                    <a:lnTo>
                      <a:pt x="89202" y="95820"/>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390" name="Freeform: Shape 389">
              <a:extLst>
                <a:ext uri="{FF2B5EF4-FFF2-40B4-BE49-F238E27FC236}">
                  <a16:creationId xmlns:a16="http://schemas.microsoft.com/office/drawing/2014/main" id="{B21BF83D-BCE3-4D95-9423-27AFDEBE7708}"/>
                </a:ext>
              </a:extLst>
            </p:cNvPr>
            <p:cNvSpPr/>
            <p:nvPr/>
          </p:nvSpPr>
          <p:spPr>
            <a:xfrm>
              <a:off x="12728650" y="7978280"/>
              <a:ext cx="576683" cy="276227"/>
            </a:xfrm>
            <a:custGeom>
              <a:avLst/>
              <a:gdLst>
                <a:gd name="connsiteX0" fmla="*/ 0 w 576683"/>
                <a:gd name="connsiteY0" fmla="*/ 276228 h 276227"/>
                <a:gd name="connsiteX1" fmla="*/ 152414 w 576683"/>
                <a:gd name="connsiteY1" fmla="*/ 97278 h 276227"/>
                <a:gd name="connsiteX2" fmla="*/ 250360 w 576683"/>
                <a:gd name="connsiteY2" fmla="*/ 189273 h 276227"/>
                <a:gd name="connsiteX3" fmla="*/ 411093 w 576683"/>
                <a:gd name="connsiteY3" fmla="*/ 0 h 276227"/>
                <a:gd name="connsiteX4" fmla="*/ 576684 w 576683"/>
                <a:gd name="connsiteY4" fmla="*/ 189030 h 276227"/>
                <a:gd name="connsiteX5" fmla="*/ 576684 w 576683"/>
                <a:gd name="connsiteY5" fmla="*/ 276228 h 276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683" h="276227">
                  <a:moveTo>
                    <a:pt x="0" y="276228"/>
                  </a:moveTo>
                  <a:lnTo>
                    <a:pt x="152414" y="97278"/>
                  </a:lnTo>
                  <a:lnTo>
                    <a:pt x="250360" y="189273"/>
                  </a:lnTo>
                  <a:lnTo>
                    <a:pt x="411093" y="0"/>
                  </a:lnTo>
                  <a:lnTo>
                    <a:pt x="576684" y="189030"/>
                  </a:lnTo>
                  <a:lnTo>
                    <a:pt x="576684" y="276228"/>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91" name="Freeform: Shape 390">
              <a:extLst>
                <a:ext uri="{FF2B5EF4-FFF2-40B4-BE49-F238E27FC236}">
                  <a16:creationId xmlns:a16="http://schemas.microsoft.com/office/drawing/2014/main" id="{C0925A71-0D95-4BB2-8E10-E2940684FF12}"/>
                </a:ext>
              </a:extLst>
            </p:cNvPr>
            <p:cNvSpPr/>
            <p:nvPr/>
          </p:nvSpPr>
          <p:spPr>
            <a:xfrm>
              <a:off x="12820159" y="7795383"/>
              <a:ext cx="136504" cy="136504"/>
            </a:xfrm>
            <a:custGeom>
              <a:avLst/>
              <a:gdLst>
                <a:gd name="connsiteX0" fmla="*/ 136505 w 136504"/>
                <a:gd name="connsiteY0" fmla="*/ 68252 h 136504"/>
                <a:gd name="connsiteX1" fmla="*/ 68253 w 136504"/>
                <a:gd name="connsiteY1" fmla="*/ 136505 h 136504"/>
                <a:gd name="connsiteX2" fmla="*/ 0 w 136504"/>
                <a:gd name="connsiteY2" fmla="*/ 68252 h 136504"/>
                <a:gd name="connsiteX3" fmla="*/ 68253 w 136504"/>
                <a:gd name="connsiteY3" fmla="*/ 0 h 136504"/>
                <a:gd name="connsiteX4" fmla="*/ 136505 w 136504"/>
                <a:gd name="connsiteY4" fmla="*/ 68252 h 136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504" h="136504">
                  <a:moveTo>
                    <a:pt x="136505" y="68252"/>
                  </a:moveTo>
                  <a:cubicBezTo>
                    <a:pt x="136505" y="105947"/>
                    <a:pt x="105947" y="136505"/>
                    <a:pt x="68253" y="136505"/>
                  </a:cubicBezTo>
                  <a:cubicBezTo>
                    <a:pt x="30558" y="136505"/>
                    <a:pt x="0" y="105947"/>
                    <a:pt x="0" y="68252"/>
                  </a:cubicBezTo>
                  <a:cubicBezTo>
                    <a:pt x="0" y="30557"/>
                    <a:pt x="30558" y="0"/>
                    <a:pt x="68253" y="0"/>
                  </a:cubicBezTo>
                  <a:cubicBezTo>
                    <a:pt x="105947" y="0"/>
                    <a:pt x="136505" y="30558"/>
                    <a:pt x="136505" y="68252"/>
                  </a:cubicBez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nvGrpSpPr>
          <p:cNvPr id="395" name="Group 394">
            <a:extLst>
              <a:ext uri="{FF2B5EF4-FFF2-40B4-BE49-F238E27FC236}">
                <a16:creationId xmlns:a16="http://schemas.microsoft.com/office/drawing/2014/main" id="{7F308453-41D3-4760-ACB8-44E96EAF3F7C}"/>
              </a:ext>
            </a:extLst>
          </p:cNvPr>
          <p:cNvGrpSpPr/>
          <p:nvPr/>
        </p:nvGrpSpPr>
        <p:grpSpPr>
          <a:xfrm>
            <a:off x="5151295" y="3732296"/>
            <a:ext cx="576683" cy="731527"/>
            <a:chOff x="10914011" y="7691911"/>
            <a:chExt cx="576683" cy="731527"/>
          </a:xfrm>
        </p:grpSpPr>
        <p:sp>
          <p:nvSpPr>
            <p:cNvPr id="396" name="Freeform: Shape 395">
              <a:extLst>
                <a:ext uri="{FF2B5EF4-FFF2-40B4-BE49-F238E27FC236}">
                  <a16:creationId xmlns:a16="http://schemas.microsoft.com/office/drawing/2014/main" id="{4B0AA49A-B7CD-4395-B5EC-6AF72531C556}"/>
                </a:ext>
              </a:extLst>
            </p:cNvPr>
            <p:cNvSpPr/>
            <p:nvPr/>
          </p:nvSpPr>
          <p:spPr>
            <a:xfrm>
              <a:off x="10914011" y="7691911"/>
              <a:ext cx="576683" cy="731466"/>
            </a:xfrm>
            <a:custGeom>
              <a:avLst/>
              <a:gdLst>
                <a:gd name="connsiteX0" fmla="*/ 0 w 576683"/>
                <a:gd name="connsiteY0" fmla="*/ 731466 h 731466"/>
                <a:gd name="connsiteX1" fmla="*/ 576684 w 576683"/>
                <a:gd name="connsiteY1" fmla="*/ 731466 h 731466"/>
                <a:gd name="connsiteX2" fmla="*/ 576684 w 576683"/>
                <a:gd name="connsiteY2" fmla="*/ 165287 h 731466"/>
                <a:gd name="connsiteX3" fmla="*/ 411336 w 576683"/>
                <a:gd name="connsiteY3" fmla="*/ 0 h 731466"/>
                <a:gd name="connsiteX4" fmla="*/ 0 w 576683"/>
                <a:gd name="connsiteY4" fmla="*/ 0 h 731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683" h="731466">
                  <a:moveTo>
                    <a:pt x="0" y="731466"/>
                  </a:moveTo>
                  <a:lnTo>
                    <a:pt x="576684" y="731466"/>
                  </a:lnTo>
                  <a:lnTo>
                    <a:pt x="576684" y="165287"/>
                  </a:lnTo>
                  <a:lnTo>
                    <a:pt x="411336" y="0"/>
                  </a:lnTo>
                  <a:lnTo>
                    <a:pt x="0" y="0"/>
                  </a:lnTo>
                  <a:close/>
                </a:path>
              </a:pathLst>
            </a:custGeom>
            <a:solidFill>
              <a:srgbClr val="FFFF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97" name="Freeform: Shape 396">
              <a:extLst>
                <a:ext uri="{FF2B5EF4-FFF2-40B4-BE49-F238E27FC236}">
                  <a16:creationId xmlns:a16="http://schemas.microsoft.com/office/drawing/2014/main" id="{AC3C1310-A22F-418B-BAD6-0952E5FCBC84}"/>
                </a:ext>
              </a:extLst>
            </p:cNvPr>
            <p:cNvSpPr/>
            <p:nvPr/>
          </p:nvSpPr>
          <p:spPr>
            <a:xfrm>
              <a:off x="11325347" y="7691911"/>
              <a:ext cx="165347" cy="165348"/>
            </a:xfrm>
            <a:custGeom>
              <a:avLst/>
              <a:gdLst>
                <a:gd name="connsiteX0" fmla="*/ 0 w 165347"/>
                <a:gd name="connsiteY0" fmla="*/ 165348 h 165348"/>
                <a:gd name="connsiteX1" fmla="*/ 165348 w 165347"/>
                <a:gd name="connsiteY1" fmla="*/ 165348 h 165348"/>
                <a:gd name="connsiteX2" fmla="*/ 0 w 165347"/>
                <a:gd name="connsiteY2" fmla="*/ 0 h 165348"/>
              </a:gdLst>
              <a:ahLst/>
              <a:cxnLst>
                <a:cxn ang="0">
                  <a:pos x="connsiteX0" y="connsiteY0"/>
                </a:cxn>
                <a:cxn ang="0">
                  <a:pos x="connsiteX1" y="connsiteY1"/>
                </a:cxn>
                <a:cxn ang="0">
                  <a:pos x="connsiteX2" y="connsiteY2"/>
                </a:cxn>
              </a:cxnLst>
              <a:rect l="l" t="t" r="r" b="b"/>
              <a:pathLst>
                <a:path w="165347" h="165348">
                  <a:moveTo>
                    <a:pt x="0" y="165348"/>
                  </a:moveTo>
                  <a:lnTo>
                    <a:pt x="165348" y="165348"/>
                  </a:lnTo>
                  <a:lnTo>
                    <a:pt x="0" y="0"/>
                  </a:lnTo>
                  <a:close/>
                </a:path>
              </a:pathLst>
            </a:custGeom>
            <a:solidFill>
              <a:srgbClr val="50E6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98" name="Freeform: Shape 397">
              <a:extLst>
                <a:ext uri="{FF2B5EF4-FFF2-40B4-BE49-F238E27FC236}">
                  <a16:creationId xmlns:a16="http://schemas.microsoft.com/office/drawing/2014/main" id="{7D8CC44A-47B2-4471-AABA-A24A99B4D6F9}"/>
                </a:ext>
              </a:extLst>
            </p:cNvPr>
            <p:cNvSpPr/>
            <p:nvPr/>
          </p:nvSpPr>
          <p:spPr>
            <a:xfrm>
              <a:off x="10914011" y="8254508"/>
              <a:ext cx="576683" cy="168930"/>
            </a:xfrm>
            <a:custGeom>
              <a:avLst/>
              <a:gdLst>
                <a:gd name="connsiteX0" fmla="*/ 0 w 576683"/>
                <a:gd name="connsiteY0" fmla="*/ 0 h 168930"/>
                <a:gd name="connsiteX1" fmla="*/ 576684 w 576683"/>
                <a:gd name="connsiteY1" fmla="*/ 0 h 168930"/>
                <a:gd name="connsiteX2" fmla="*/ 576684 w 576683"/>
                <a:gd name="connsiteY2" fmla="*/ 168931 h 168930"/>
                <a:gd name="connsiteX3" fmla="*/ 0 w 576683"/>
                <a:gd name="connsiteY3" fmla="*/ 168931 h 168930"/>
              </a:gdLst>
              <a:ahLst/>
              <a:cxnLst>
                <a:cxn ang="0">
                  <a:pos x="connsiteX0" y="connsiteY0"/>
                </a:cxn>
                <a:cxn ang="0">
                  <a:pos x="connsiteX1" y="connsiteY1"/>
                </a:cxn>
                <a:cxn ang="0">
                  <a:pos x="connsiteX2" y="connsiteY2"/>
                </a:cxn>
                <a:cxn ang="0">
                  <a:pos x="connsiteX3" y="connsiteY3"/>
                </a:cxn>
              </a:cxnLst>
              <a:rect l="l" t="t" r="r" b="b"/>
              <a:pathLst>
                <a:path w="576683" h="168930">
                  <a:moveTo>
                    <a:pt x="0" y="0"/>
                  </a:moveTo>
                  <a:lnTo>
                    <a:pt x="576684" y="0"/>
                  </a:lnTo>
                  <a:lnTo>
                    <a:pt x="576684" y="168931"/>
                  </a:lnTo>
                  <a:lnTo>
                    <a:pt x="0" y="168931"/>
                  </a:lnTo>
                  <a:close/>
                </a:path>
              </a:pathLst>
            </a:custGeom>
            <a:solidFill>
              <a:srgbClr val="50E3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399" name="Graphic 31">
              <a:extLst>
                <a:ext uri="{FF2B5EF4-FFF2-40B4-BE49-F238E27FC236}">
                  <a16:creationId xmlns:a16="http://schemas.microsoft.com/office/drawing/2014/main" id="{20CF9227-5AF8-4581-AD3A-2431C05BF34D}"/>
                </a:ext>
              </a:extLst>
            </p:cNvPr>
            <p:cNvGrpSpPr/>
            <p:nvPr/>
          </p:nvGrpSpPr>
          <p:grpSpPr>
            <a:xfrm>
              <a:off x="11061203" y="8289484"/>
              <a:ext cx="287704" cy="104321"/>
              <a:chOff x="11061203" y="8289484"/>
              <a:chExt cx="287704" cy="104321"/>
            </a:xfrm>
            <a:solidFill>
              <a:srgbClr val="0078D6"/>
            </a:solidFill>
          </p:grpSpPr>
          <p:sp>
            <p:nvSpPr>
              <p:cNvPr id="403" name="Freeform: Shape 402">
                <a:extLst>
                  <a:ext uri="{FF2B5EF4-FFF2-40B4-BE49-F238E27FC236}">
                    <a16:creationId xmlns:a16="http://schemas.microsoft.com/office/drawing/2014/main" id="{ED29F87C-6212-429C-953E-A941437DEF6D}"/>
                  </a:ext>
                </a:extLst>
              </p:cNvPr>
              <p:cNvSpPr/>
              <p:nvPr/>
            </p:nvSpPr>
            <p:spPr>
              <a:xfrm>
                <a:off x="11061203" y="8291184"/>
                <a:ext cx="89444" cy="100921"/>
              </a:xfrm>
              <a:custGeom>
                <a:avLst/>
                <a:gdLst>
                  <a:gd name="connsiteX0" fmla="*/ 0 w 89444"/>
                  <a:gd name="connsiteY0" fmla="*/ 100861 h 100921"/>
                  <a:gd name="connsiteX1" fmla="*/ 0 w 89444"/>
                  <a:gd name="connsiteY1" fmla="*/ 0 h 100921"/>
                  <a:gd name="connsiteX2" fmla="*/ 35705 w 89444"/>
                  <a:gd name="connsiteY2" fmla="*/ 0 h 100921"/>
                  <a:gd name="connsiteX3" fmla="*/ 89444 w 89444"/>
                  <a:gd name="connsiteY3" fmla="*/ 49186 h 100921"/>
                  <a:gd name="connsiteX4" fmla="*/ 74750 w 89444"/>
                  <a:gd name="connsiteY4" fmla="*/ 86834 h 100921"/>
                  <a:gd name="connsiteX5" fmla="*/ 35705 w 89444"/>
                  <a:gd name="connsiteY5" fmla="*/ 100922 h 100921"/>
                  <a:gd name="connsiteX6" fmla="*/ 0 w 89444"/>
                  <a:gd name="connsiteY6" fmla="*/ 100922 h 100921"/>
                  <a:gd name="connsiteX7" fmla="*/ 22710 w 89444"/>
                  <a:gd name="connsiteY7" fmla="*/ 18521 h 100921"/>
                  <a:gd name="connsiteX8" fmla="*/ 22710 w 89444"/>
                  <a:gd name="connsiteY8" fmla="*/ 82462 h 100921"/>
                  <a:gd name="connsiteX9" fmla="*/ 33944 w 89444"/>
                  <a:gd name="connsiteY9" fmla="*/ 82462 h 100921"/>
                  <a:gd name="connsiteX10" fmla="*/ 57140 w 89444"/>
                  <a:gd name="connsiteY10" fmla="*/ 73596 h 100921"/>
                  <a:gd name="connsiteX11" fmla="*/ 65520 w 89444"/>
                  <a:gd name="connsiteY11" fmla="*/ 49489 h 100921"/>
                  <a:gd name="connsiteX12" fmla="*/ 57201 w 89444"/>
                  <a:gd name="connsiteY12" fmla="*/ 26779 h 100921"/>
                  <a:gd name="connsiteX13" fmla="*/ 33823 w 89444"/>
                  <a:gd name="connsiteY13" fmla="*/ 18521 h 100921"/>
                  <a:gd name="connsiteX14" fmla="*/ 22710 w 89444"/>
                  <a:gd name="connsiteY14" fmla="*/ 18521 h 10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9444" h="100921">
                    <a:moveTo>
                      <a:pt x="0" y="100861"/>
                    </a:moveTo>
                    <a:lnTo>
                      <a:pt x="0" y="0"/>
                    </a:lnTo>
                    <a:lnTo>
                      <a:pt x="35705" y="0"/>
                    </a:lnTo>
                    <a:cubicBezTo>
                      <a:pt x="71532" y="0"/>
                      <a:pt x="89444" y="16395"/>
                      <a:pt x="89444" y="49186"/>
                    </a:cubicBezTo>
                    <a:cubicBezTo>
                      <a:pt x="89444" y="64913"/>
                      <a:pt x="84587" y="77421"/>
                      <a:pt x="74750" y="86834"/>
                    </a:cubicBezTo>
                    <a:cubicBezTo>
                      <a:pt x="64973" y="96185"/>
                      <a:pt x="51979" y="100922"/>
                      <a:pt x="35705" y="100922"/>
                    </a:cubicBezTo>
                    <a:lnTo>
                      <a:pt x="0" y="100922"/>
                    </a:lnTo>
                    <a:close/>
                    <a:moveTo>
                      <a:pt x="22710" y="18521"/>
                    </a:moveTo>
                    <a:lnTo>
                      <a:pt x="22710" y="82462"/>
                    </a:lnTo>
                    <a:lnTo>
                      <a:pt x="33944" y="82462"/>
                    </a:lnTo>
                    <a:cubicBezTo>
                      <a:pt x="43781" y="82462"/>
                      <a:pt x="51493" y="79486"/>
                      <a:pt x="57140" y="73596"/>
                    </a:cubicBezTo>
                    <a:cubicBezTo>
                      <a:pt x="62727" y="67706"/>
                      <a:pt x="65520" y="59630"/>
                      <a:pt x="65520" y="49489"/>
                    </a:cubicBezTo>
                    <a:cubicBezTo>
                      <a:pt x="65520" y="39895"/>
                      <a:pt x="62727" y="32305"/>
                      <a:pt x="57201" y="26779"/>
                    </a:cubicBezTo>
                    <a:cubicBezTo>
                      <a:pt x="51675" y="21253"/>
                      <a:pt x="43842" y="18521"/>
                      <a:pt x="33823" y="18521"/>
                    </a:cubicBezTo>
                    <a:lnTo>
                      <a:pt x="22710" y="18521"/>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04" name="Freeform: Shape 403">
                <a:extLst>
                  <a:ext uri="{FF2B5EF4-FFF2-40B4-BE49-F238E27FC236}">
                    <a16:creationId xmlns:a16="http://schemas.microsoft.com/office/drawing/2014/main" id="{CB03F4C5-D792-428A-A73E-B0D51DAF647B}"/>
                  </a:ext>
                </a:extLst>
              </p:cNvPr>
              <p:cNvSpPr/>
              <p:nvPr/>
            </p:nvSpPr>
            <p:spPr>
              <a:xfrm>
                <a:off x="11161092" y="8289545"/>
                <a:ext cx="98796" cy="104260"/>
              </a:xfrm>
              <a:custGeom>
                <a:avLst/>
                <a:gdLst>
                  <a:gd name="connsiteX0" fmla="*/ 48943 w 98796"/>
                  <a:gd name="connsiteY0" fmla="*/ 104261 h 104260"/>
                  <a:gd name="connsiteX1" fmla="*/ 13663 w 98796"/>
                  <a:gd name="connsiteY1" fmla="*/ 90173 h 104260"/>
                  <a:gd name="connsiteX2" fmla="*/ 0 w 98796"/>
                  <a:gd name="connsiteY2" fmla="*/ 53436 h 104260"/>
                  <a:gd name="connsiteX3" fmla="*/ 13845 w 98796"/>
                  <a:gd name="connsiteY3" fmla="*/ 14756 h 104260"/>
                  <a:gd name="connsiteX4" fmla="*/ 50582 w 98796"/>
                  <a:gd name="connsiteY4" fmla="*/ 0 h 104260"/>
                  <a:gd name="connsiteX5" fmla="*/ 85498 w 98796"/>
                  <a:gd name="connsiteY5" fmla="*/ 14148 h 104260"/>
                  <a:gd name="connsiteX6" fmla="*/ 98796 w 98796"/>
                  <a:gd name="connsiteY6" fmla="*/ 51432 h 104260"/>
                  <a:gd name="connsiteX7" fmla="*/ 84951 w 98796"/>
                  <a:gd name="connsiteY7" fmla="*/ 89748 h 104260"/>
                  <a:gd name="connsiteX8" fmla="*/ 48943 w 98796"/>
                  <a:gd name="connsiteY8" fmla="*/ 104261 h 104260"/>
                  <a:gd name="connsiteX9" fmla="*/ 49914 w 98796"/>
                  <a:gd name="connsiteY9" fmla="*/ 19553 h 104260"/>
                  <a:gd name="connsiteX10" fmla="*/ 30908 w 98796"/>
                  <a:gd name="connsiteY10" fmla="*/ 28540 h 104260"/>
                  <a:gd name="connsiteX11" fmla="*/ 23864 w 98796"/>
                  <a:gd name="connsiteY11" fmla="*/ 52282 h 104260"/>
                  <a:gd name="connsiteX12" fmla="*/ 30908 w 98796"/>
                  <a:gd name="connsiteY12" fmla="*/ 75964 h 104260"/>
                  <a:gd name="connsiteX13" fmla="*/ 49368 w 98796"/>
                  <a:gd name="connsiteY13" fmla="*/ 84708 h 104260"/>
                  <a:gd name="connsiteX14" fmla="*/ 68010 w 98796"/>
                  <a:gd name="connsiteY14" fmla="*/ 76207 h 104260"/>
                  <a:gd name="connsiteX15" fmla="*/ 74932 w 98796"/>
                  <a:gd name="connsiteY15" fmla="*/ 52707 h 104260"/>
                  <a:gd name="connsiteX16" fmla="*/ 68252 w 98796"/>
                  <a:gd name="connsiteY16" fmla="*/ 28297 h 104260"/>
                  <a:gd name="connsiteX17" fmla="*/ 49914 w 98796"/>
                  <a:gd name="connsiteY17" fmla="*/ 19553 h 104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796" h="104260">
                    <a:moveTo>
                      <a:pt x="48943" y="104261"/>
                    </a:moveTo>
                    <a:cubicBezTo>
                      <a:pt x="34490" y="104261"/>
                      <a:pt x="22710" y="99585"/>
                      <a:pt x="13663" y="90173"/>
                    </a:cubicBezTo>
                    <a:cubicBezTo>
                      <a:pt x="4554" y="80761"/>
                      <a:pt x="0" y="68495"/>
                      <a:pt x="0" y="53436"/>
                    </a:cubicBezTo>
                    <a:cubicBezTo>
                      <a:pt x="0" y="37466"/>
                      <a:pt x="4615" y="24593"/>
                      <a:pt x="13845" y="14756"/>
                    </a:cubicBezTo>
                    <a:cubicBezTo>
                      <a:pt x="23075" y="4919"/>
                      <a:pt x="35341" y="0"/>
                      <a:pt x="50582" y="0"/>
                    </a:cubicBezTo>
                    <a:cubicBezTo>
                      <a:pt x="64973" y="0"/>
                      <a:pt x="76632" y="4736"/>
                      <a:pt x="85498" y="14148"/>
                    </a:cubicBezTo>
                    <a:cubicBezTo>
                      <a:pt x="94363" y="23560"/>
                      <a:pt x="98796" y="36009"/>
                      <a:pt x="98796" y="51432"/>
                    </a:cubicBezTo>
                    <a:cubicBezTo>
                      <a:pt x="98796" y="67281"/>
                      <a:pt x="94181" y="80033"/>
                      <a:pt x="84951" y="89748"/>
                    </a:cubicBezTo>
                    <a:cubicBezTo>
                      <a:pt x="75782" y="99403"/>
                      <a:pt x="63759" y="104261"/>
                      <a:pt x="48943" y="104261"/>
                    </a:cubicBezTo>
                    <a:close/>
                    <a:moveTo>
                      <a:pt x="49914" y="19553"/>
                    </a:moveTo>
                    <a:cubicBezTo>
                      <a:pt x="41959" y="19553"/>
                      <a:pt x="35644" y="22528"/>
                      <a:pt x="30908" y="28540"/>
                    </a:cubicBezTo>
                    <a:cubicBezTo>
                      <a:pt x="26171" y="34551"/>
                      <a:pt x="23864" y="42445"/>
                      <a:pt x="23864" y="52282"/>
                    </a:cubicBezTo>
                    <a:cubicBezTo>
                      <a:pt x="23864" y="62241"/>
                      <a:pt x="26232" y="70195"/>
                      <a:pt x="30908" y="75964"/>
                    </a:cubicBezTo>
                    <a:cubicBezTo>
                      <a:pt x="35583" y="81793"/>
                      <a:pt x="41717" y="84708"/>
                      <a:pt x="49368" y="84708"/>
                    </a:cubicBezTo>
                    <a:cubicBezTo>
                      <a:pt x="57201" y="84708"/>
                      <a:pt x="63395" y="81915"/>
                      <a:pt x="68010" y="76207"/>
                    </a:cubicBezTo>
                    <a:cubicBezTo>
                      <a:pt x="72625" y="70560"/>
                      <a:pt x="74932" y="62726"/>
                      <a:pt x="74932" y="52707"/>
                    </a:cubicBezTo>
                    <a:cubicBezTo>
                      <a:pt x="74932" y="42263"/>
                      <a:pt x="72685" y="34126"/>
                      <a:pt x="68252" y="28297"/>
                    </a:cubicBezTo>
                    <a:cubicBezTo>
                      <a:pt x="63759" y="22407"/>
                      <a:pt x="57687" y="19553"/>
                      <a:pt x="49914" y="19553"/>
                    </a:cubicBez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05" name="Freeform: Shape 404">
                <a:extLst>
                  <a:ext uri="{FF2B5EF4-FFF2-40B4-BE49-F238E27FC236}">
                    <a16:creationId xmlns:a16="http://schemas.microsoft.com/office/drawing/2014/main" id="{13F721B3-82CB-4F59-82F0-52C4AD1DD2FC}"/>
                  </a:ext>
                </a:extLst>
              </p:cNvPr>
              <p:cNvSpPr/>
              <p:nvPr/>
            </p:nvSpPr>
            <p:spPr>
              <a:xfrm>
                <a:off x="11270271" y="8289484"/>
                <a:ext cx="78636" cy="104321"/>
              </a:xfrm>
              <a:custGeom>
                <a:avLst/>
                <a:gdLst>
                  <a:gd name="connsiteX0" fmla="*/ 78636 w 78636"/>
                  <a:gd name="connsiteY0" fmla="*/ 98978 h 104321"/>
                  <a:gd name="connsiteX1" fmla="*/ 49793 w 78636"/>
                  <a:gd name="connsiteY1" fmla="*/ 104322 h 104321"/>
                  <a:gd name="connsiteX2" fmla="*/ 13298 w 78636"/>
                  <a:gd name="connsiteY2" fmla="*/ 90659 h 104321"/>
                  <a:gd name="connsiteX3" fmla="*/ 0 w 78636"/>
                  <a:gd name="connsiteY3" fmla="*/ 54286 h 104321"/>
                  <a:gd name="connsiteX4" fmla="*/ 14938 w 78636"/>
                  <a:gd name="connsiteY4" fmla="*/ 15059 h 104321"/>
                  <a:gd name="connsiteX5" fmla="*/ 53740 w 78636"/>
                  <a:gd name="connsiteY5" fmla="*/ 0 h 104321"/>
                  <a:gd name="connsiteX6" fmla="*/ 78636 w 78636"/>
                  <a:gd name="connsiteY6" fmla="*/ 3704 h 104321"/>
                  <a:gd name="connsiteX7" fmla="*/ 78636 w 78636"/>
                  <a:gd name="connsiteY7" fmla="*/ 25564 h 104321"/>
                  <a:gd name="connsiteX8" fmla="*/ 55561 w 78636"/>
                  <a:gd name="connsiteY8" fmla="*/ 19492 h 104321"/>
                  <a:gd name="connsiteX9" fmla="*/ 32608 w 78636"/>
                  <a:gd name="connsiteY9" fmla="*/ 28418 h 104321"/>
                  <a:gd name="connsiteX10" fmla="*/ 23864 w 78636"/>
                  <a:gd name="connsiteY10" fmla="*/ 52586 h 104321"/>
                  <a:gd name="connsiteX11" fmla="*/ 32123 w 78636"/>
                  <a:gd name="connsiteY11" fmla="*/ 75903 h 104321"/>
                  <a:gd name="connsiteX12" fmla="*/ 54286 w 78636"/>
                  <a:gd name="connsiteY12" fmla="*/ 84587 h 104321"/>
                  <a:gd name="connsiteX13" fmla="*/ 78636 w 78636"/>
                  <a:gd name="connsiteY13" fmla="*/ 78089 h 104321"/>
                  <a:gd name="connsiteX14" fmla="*/ 78636 w 78636"/>
                  <a:gd name="connsiteY14" fmla="*/ 98978 h 10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636" h="104321">
                    <a:moveTo>
                      <a:pt x="78636" y="98978"/>
                    </a:moveTo>
                    <a:cubicBezTo>
                      <a:pt x="71288" y="102561"/>
                      <a:pt x="61695" y="104322"/>
                      <a:pt x="49793" y="104322"/>
                    </a:cubicBezTo>
                    <a:cubicBezTo>
                      <a:pt x="34309" y="104322"/>
                      <a:pt x="22164" y="99767"/>
                      <a:pt x="13298" y="90659"/>
                    </a:cubicBezTo>
                    <a:cubicBezTo>
                      <a:pt x="4433" y="81551"/>
                      <a:pt x="0" y="69467"/>
                      <a:pt x="0" y="54286"/>
                    </a:cubicBezTo>
                    <a:cubicBezTo>
                      <a:pt x="0" y="38134"/>
                      <a:pt x="4979" y="25079"/>
                      <a:pt x="14938" y="15059"/>
                    </a:cubicBezTo>
                    <a:cubicBezTo>
                      <a:pt x="24897" y="5040"/>
                      <a:pt x="37831" y="0"/>
                      <a:pt x="53740" y="0"/>
                    </a:cubicBezTo>
                    <a:cubicBezTo>
                      <a:pt x="63577" y="0"/>
                      <a:pt x="71896" y="1215"/>
                      <a:pt x="78636" y="3704"/>
                    </a:cubicBezTo>
                    <a:lnTo>
                      <a:pt x="78636" y="25564"/>
                    </a:lnTo>
                    <a:cubicBezTo>
                      <a:pt x="71896" y="21556"/>
                      <a:pt x="64184" y="19492"/>
                      <a:pt x="55561" y="19492"/>
                    </a:cubicBezTo>
                    <a:cubicBezTo>
                      <a:pt x="46089" y="19492"/>
                      <a:pt x="38438" y="22467"/>
                      <a:pt x="32608" y="28418"/>
                    </a:cubicBezTo>
                    <a:cubicBezTo>
                      <a:pt x="26779" y="34369"/>
                      <a:pt x="23864" y="42445"/>
                      <a:pt x="23864" y="52586"/>
                    </a:cubicBezTo>
                    <a:cubicBezTo>
                      <a:pt x="23864" y="62362"/>
                      <a:pt x="26597" y="70135"/>
                      <a:pt x="32123" y="75903"/>
                    </a:cubicBezTo>
                    <a:cubicBezTo>
                      <a:pt x="37587" y="81672"/>
                      <a:pt x="44996" y="84587"/>
                      <a:pt x="54286" y="84587"/>
                    </a:cubicBezTo>
                    <a:cubicBezTo>
                      <a:pt x="63152" y="84587"/>
                      <a:pt x="71228" y="82462"/>
                      <a:pt x="78636" y="78089"/>
                    </a:cubicBezTo>
                    <a:lnTo>
                      <a:pt x="78636" y="98978"/>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400" name="Freeform: Shape 399">
              <a:extLst>
                <a:ext uri="{FF2B5EF4-FFF2-40B4-BE49-F238E27FC236}">
                  <a16:creationId xmlns:a16="http://schemas.microsoft.com/office/drawing/2014/main" id="{08E78052-605A-4DED-AC3E-D87F0BA33A1B}"/>
                </a:ext>
              </a:extLst>
            </p:cNvPr>
            <p:cNvSpPr/>
            <p:nvPr/>
          </p:nvSpPr>
          <p:spPr>
            <a:xfrm>
              <a:off x="11021368" y="7909724"/>
              <a:ext cx="361907" cy="37162"/>
            </a:xfrm>
            <a:custGeom>
              <a:avLst/>
              <a:gdLst>
                <a:gd name="connsiteX0" fmla="*/ 0 w 361907"/>
                <a:gd name="connsiteY0" fmla="*/ 0 h 37162"/>
                <a:gd name="connsiteX1" fmla="*/ 361907 w 361907"/>
                <a:gd name="connsiteY1" fmla="*/ 0 h 37162"/>
                <a:gd name="connsiteX2" fmla="*/ 361907 w 361907"/>
                <a:gd name="connsiteY2" fmla="*/ 37162 h 37162"/>
                <a:gd name="connsiteX3" fmla="*/ 0 w 361907"/>
                <a:gd name="connsiteY3" fmla="*/ 37162 h 37162"/>
              </a:gdLst>
              <a:ahLst/>
              <a:cxnLst>
                <a:cxn ang="0">
                  <a:pos x="connsiteX0" y="connsiteY0"/>
                </a:cxn>
                <a:cxn ang="0">
                  <a:pos x="connsiteX1" y="connsiteY1"/>
                </a:cxn>
                <a:cxn ang="0">
                  <a:pos x="connsiteX2" y="connsiteY2"/>
                </a:cxn>
                <a:cxn ang="0">
                  <a:pos x="connsiteX3" y="connsiteY3"/>
                </a:cxn>
              </a:cxnLst>
              <a:rect l="l" t="t" r="r" b="b"/>
              <a:pathLst>
                <a:path w="361907" h="37162">
                  <a:moveTo>
                    <a:pt x="0" y="0"/>
                  </a:moveTo>
                  <a:lnTo>
                    <a:pt x="361907" y="0"/>
                  </a:lnTo>
                  <a:lnTo>
                    <a:pt x="361907" y="37162"/>
                  </a:lnTo>
                  <a:lnTo>
                    <a:pt x="0" y="37162"/>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01" name="Freeform: Shape 400">
              <a:extLst>
                <a:ext uri="{FF2B5EF4-FFF2-40B4-BE49-F238E27FC236}">
                  <a16:creationId xmlns:a16="http://schemas.microsoft.com/office/drawing/2014/main" id="{616B8FAF-CF19-4D46-B1D5-D2A8EDCECBFD}"/>
                </a:ext>
              </a:extLst>
            </p:cNvPr>
            <p:cNvSpPr/>
            <p:nvPr/>
          </p:nvSpPr>
          <p:spPr>
            <a:xfrm>
              <a:off x="11021368" y="8005362"/>
              <a:ext cx="361907" cy="37162"/>
            </a:xfrm>
            <a:custGeom>
              <a:avLst/>
              <a:gdLst>
                <a:gd name="connsiteX0" fmla="*/ 0 w 361907"/>
                <a:gd name="connsiteY0" fmla="*/ 0 h 37162"/>
                <a:gd name="connsiteX1" fmla="*/ 361907 w 361907"/>
                <a:gd name="connsiteY1" fmla="*/ 0 h 37162"/>
                <a:gd name="connsiteX2" fmla="*/ 361907 w 361907"/>
                <a:gd name="connsiteY2" fmla="*/ 37162 h 37162"/>
                <a:gd name="connsiteX3" fmla="*/ 0 w 361907"/>
                <a:gd name="connsiteY3" fmla="*/ 37162 h 37162"/>
              </a:gdLst>
              <a:ahLst/>
              <a:cxnLst>
                <a:cxn ang="0">
                  <a:pos x="connsiteX0" y="connsiteY0"/>
                </a:cxn>
                <a:cxn ang="0">
                  <a:pos x="connsiteX1" y="connsiteY1"/>
                </a:cxn>
                <a:cxn ang="0">
                  <a:pos x="connsiteX2" y="connsiteY2"/>
                </a:cxn>
                <a:cxn ang="0">
                  <a:pos x="connsiteX3" y="connsiteY3"/>
                </a:cxn>
              </a:cxnLst>
              <a:rect l="l" t="t" r="r" b="b"/>
              <a:pathLst>
                <a:path w="361907" h="37162">
                  <a:moveTo>
                    <a:pt x="0" y="0"/>
                  </a:moveTo>
                  <a:lnTo>
                    <a:pt x="361907" y="0"/>
                  </a:lnTo>
                  <a:lnTo>
                    <a:pt x="361907" y="37162"/>
                  </a:lnTo>
                  <a:lnTo>
                    <a:pt x="0" y="37162"/>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02" name="Freeform: Shape 401">
              <a:extLst>
                <a:ext uri="{FF2B5EF4-FFF2-40B4-BE49-F238E27FC236}">
                  <a16:creationId xmlns:a16="http://schemas.microsoft.com/office/drawing/2014/main" id="{E0640CA9-2D1A-45F1-9ED0-8E724F6CAD39}"/>
                </a:ext>
              </a:extLst>
            </p:cNvPr>
            <p:cNvSpPr/>
            <p:nvPr/>
          </p:nvSpPr>
          <p:spPr>
            <a:xfrm>
              <a:off x="11021368" y="8095657"/>
              <a:ext cx="220787" cy="37162"/>
            </a:xfrm>
            <a:custGeom>
              <a:avLst/>
              <a:gdLst>
                <a:gd name="connsiteX0" fmla="*/ 0 w 220787"/>
                <a:gd name="connsiteY0" fmla="*/ 0 h 37162"/>
                <a:gd name="connsiteX1" fmla="*/ 220788 w 220787"/>
                <a:gd name="connsiteY1" fmla="*/ 0 h 37162"/>
                <a:gd name="connsiteX2" fmla="*/ 220788 w 220787"/>
                <a:gd name="connsiteY2" fmla="*/ 37162 h 37162"/>
                <a:gd name="connsiteX3" fmla="*/ 0 w 220787"/>
                <a:gd name="connsiteY3" fmla="*/ 37162 h 37162"/>
              </a:gdLst>
              <a:ahLst/>
              <a:cxnLst>
                <a:cxn ang="0">
                  <a:pos x="connsiteX0" y="connsiteY0"/>
                </a:cxn>
                <a:cxn ang="0">
                  <a:pos x="connsiteX1" y="connsiteY1"/>
                </a:cxn>
                <a:cxn ang="0">
                  <a:pos x="connsiteX2" y="connsiteY2"/>
                </a:cxn>
                <a:cxn ang="0">
                  <a:pos x="connsiteX3" y="connsiteY3"/>
                </a:cxn>
              </a:cxnLst>
              <a:rect l="l" t="t" r="r" b="b"/>
              <a:pathLst>
                <a:path w="220787" h="37162">
                  <a:moveTo>
                    <a:pt x="0" y="0"/>
                  </a:moveTo>
                  <a:lnTo>
                    <a:pt x="220788" y="0"/>
                  </a:lnTo>
                  <a:lnTo>
                    <a:pt x="220788" y="37162"/>
                  </a:lnTo>
                  <a:lnTo>
                    <a:pt x="0" y="37162"/>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nvGrpSpPr>
          <p:cNvPr id="406" name="Group 405">
            <a:extLst>
              <a:ext uri="{FF2B5EF4-FFF2-40B4-BE49-F238E27FC236}">
                <a16:creationId xmlns:a16="http://schemas.microsoft.com/office/drawing/2014/main" id="{AD0DE113-9473-4CD0-8769-92E5C363FCA8}"/>
              </a:ext>
            </a:extLst>
          </p:cNvPr>
          <p:cNvGrpSpPr/>
          <p:nvPr/>
        </p:nvGrpSpPr>
        <p:grpSpPr>
          <a:xfrm>
            <a:off x="4626741" y="2334731"/>
            <a:ext cx="576684" cy="731527"/>
            <a:chOff x="11821330" y="7691911"/>
            <a:chExt cx="576684" cy="731527"/>
          </a:xfrm>
        </p:grpSpPr>
        <p:sp>
          <p:nvSpPr>
            <p:cNvPr id="407" name="Freeform: Shape 406">
              <a:extLst>
                <a:ext uri="{FF2B5EF4-FFF2-40B4-BE49-F238E27FC236}">
                  <a16:creationId xmlns:a16="http://schemas.microsoft.com/office/drawing/2014/main" id="{AD622BD7-1EA6-4E9A-BBA2-AF3D067CA6C5}"/>
                </a:ext>
              </a:extLst>
            </p:cNvPr>
            <p:cNvSpPr/>
            <p:nvPr/>
          </p:nvSpPr>
          <p:spPr>
            <a:xfrm>
              <a:off x="12232666" y="7691972"/>
              <a:ext cx="165348" cy="165287"/>
            </a:xfrm>
            <a:custGeom>
              <a:avLst/>
              <a:gdLst>
                <a:gd name="connsiteX0" fmla="*/ 0 w 165348"/>
                <a:gd name="connsiteY0" fmla="*/ 165287 h 165287"/>
                <a:gd name="connsiteX1" fmla="*/ 0 w 165348"/>
                <a:gd name="connsiteY1" fmla="*/ 0 h 165287"/>
                <a:gd name="connsiteX2" fmla="*/ 165348 w 165348"/>
                <a:gd name="connsiteY2" fmla="*/ 165287 h 165287"/>
              </a:gdLst>
              <a:ahLst/>
              <a:cxnLst>
                <a:cxn ang="0">
                  <a:pos x="connsiteX0" y="connsiteY0"/>
                </a:cxn>
                <a:cxn ang="0">
                  <a:pos x="connsiteX1" y="connsiteY1"/>
                </a:cxn>
                <a:cxn ang="0">
                  <a:pos x="connsiteX2" y="connsiteY2"/>
                </a:cxn>
              </a:cxnLst>
              <a:rect l="l" t="t" r="r" b="b"/>
              <a:pathLst>
                <a:path w="165348" h="165287">
                  <a:moveTo>
                    <a:pt x="0" y="165287"/>
                  </a:moveTo>
                  <a:lnTo>
                    <a:pt x="0" y="0"/>
                  </a:lnTo>
                  <a:lnTo>
                    <a:pt x="165348" y="165287"/>
                  </a:lnTo>
                  <a:close/>
                </a:path>
              </a:pathLst>
            </a:custGeom>
            <a:solidFill>
              <a:srgbClr val="50E6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08" name="Freeform: Shape 407">
              <a:extLst>
                <a:ext uri="{FF2B5EF4-FFF2-40B4-BE49-F238E27FC236}">
                  <a16:creationId xmlns:a16="http://schemas.microsoft.com/office/drawing/2014/main" id="{BE9E2DA7-DBAF-46E2-B898-A1B4F5296ECE}"/>
                </a:ext>
              </a:extLst>
            </p:cNvPr>
            <p:cNvSpPr/>
            <p:nvPr/>
          </p:nvSpPr>
          <p:spPr>
            <a:xfrm>
              <a:off x="11821330" y="7691911"/>
              <a:ext cx="576684" cy="731526"/>
            </a:xfrm>
            <a:custGeom>
              <a:avLst/>
              <a:gdLst>
                <a:gd name="connsiteX0" fmla="*/ 576684 w 576684"/>
                <a:gd name="connsiteY0" fmla="*/ 731527 h 731526"/>
                <a:gd name="connsiteX1" fmla="*/ 0 w 576684"/>
                <a:gd name="connsiteY1" fmla="*/ 731527 h 731526"/>
                <a:gd name="connsiteX2" fmla="*/ 0 w 576684"/>
                <a:gd name="connsiteY2" fmla="*/ 0 h 731526"/>
                <a:gd name="connsiteX3" fmla="*/ 0 w 576684"/>
                <a:gd name="connsiteY3" fmla="*/ 61 h 731526"/>
                <a:gd name="connsiteX4" fmla="*/ 411336 w 576684"/>
                <a:gd name="connsiteY4" fmla="*/ 61 h 731526"/>
                <a:gd name="connsiteX5" fmla="*/ 576684 w 576684"/>
                <a:gd name="connsiteY5" fmla="*/ 165287 h 73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684" h="731526">
                  <a:moveTo>
                    <a:pt x="576684" y="731527"/>
                  </a:moveTo>
                  <a:lnTo>
                    <a:pt x="0" y="731527"/>
                  </a:lnTo>
                  <a:lnTo>
                    <a:pt x="0" y="0"/>
                  </a:lnTo>
                  <a:lnTo>
                    <a:pt x="0" y="61"/>
                  </a:lnTo>
                  <a:lnTo>
                    <a:pt x="411336" y="61"/>
                  </a:lnTo>
                  <a:lnTo>
                    <a:pt x="576684" y="165287"/>
                  </a:lnTo>
                  <a:close/>
                </a:path>
              </a:pathLst>
            </a:custGeom>
            <a:solidFill>
              <a:srgbClr val="FFFF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09" name="Freeform: Shape 408">
              <a:extLst>
                <a:ext uri="{FF2B5EF4-FFF2-40B4-BE49-F238E27FC236}">
                  <a16:creationId xmlns:a16="http://schemas.microsoft.com/office/drawing/2014/main" id="{158999CE-F3B6-4DC8-93CC-560F3C42BADD}"/>
                </a:ext>
              </a:extLst>
            </p:cNvPr>
            <p:cNvSpPr/>
            <p:nvPr/>
          </p:nvSpPr>
          <p:spPr>
            <a:xfrm>
              <a:off x="11821330" y="8254508"/>
              <a:ext cx="576683" cy="168930"/>
            </a:xfrm>
            <a:custGeom>
              <a:avLst/>
              <a:gdLst>
                <a:gd name="connsiteX0" fmla="*/ 0 w 576683"/>
                <a:gd name="connsiteY0" fmla="*/ 0 h 168930"/>
                <a:gd name="connsiteX1" fmla="*/ 576684 w 576683"/>
                <a:gd name="connsiteY1" fmla="*/ 0 h 168930"/>
                <a:gd name="connsiteX2" fmla="*/ 576684 w 576683"/>
                <a:gd name="connsiteY2" fmla="*/ 168931 h 168930"/>
                <a:gd name="connsiteX3" fmla="*/ 0 w 576683"/>
                <a:gd name="connsiteY3" fmla="*/ 168931 h 168930"/>
              </a:gdLst>
              <a:ahLst/>
              <a:cxnLst>
                <a:cxn ang="0">
                  <a:pos x="connsiteX0" y="connsiteY0"/>
                </a:cxn>
                <a:cxn ang="0">
                  <a:pos x="connsiteX1" y="connsiteY1"/>
                </a:cxn>
                <a:cxn ang="0">
                  <a:pos x="connsiteX2" y="connsiteY2"/>
                </a:cxn>
                <a:cxn ang="0">
                  <a:pos x="connsiteX3" y="connsiteY3"/>
                </a:cxn>
              </a:cxnLst>
              <a:rect l="l" t="t" r="r" b="b"/>
              <a:pathLst>
                <a:path w="576683" h="168930">
                  <a:moveTo>
                    <a:pt x="0" y="0"/>
                  </a:moveTo>
                  <a:lnTo>
                    <a:pt x="576684" y="0"/>
                  </a:lnTo>
                  <a:lnTo>
                    <a:pt x="576684" y="168931"/>
                  </a:lnTo>
                  <a:lnTo>
                    <a:pt x="0" y="168931"/>
                  </a:lnTo>
                  <a:close/>
                </a:path>
              </a:pathLst>
            </a:custGeom>
            <a:solidFill>
              <a:srgbClr val="50E3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410" name="Graphic 31">
              <a:extLst>
                <a:ext uri="{FF2B5EF4-FFF2-40B4-BE49-F238E27FC236}">
                  <a16:creationId xmlns:a16="http://schemas.microsoft.com/office/drawing/2014/main" id="{DA53BBA7-3B84-4F2A-8E06-1563907D84D8}"/>
                </a:ext>
              </a:extLst>
            </p:cNvPr>
            <p:cNvGrpSpPr/>
            <p:nvPr/>
          </p:nvGrpSpPr>
          <p:grpSpPr>
            <a:xfrm>
              <a:off x="11918122" y="8291124"/>
              <a:ext cx="392633" cy="100981"/>
              <a:chOff x="11918122" y="8291124"/>
              <a:chExt cx="392633" cy="100981"/>
            </a:xfrm>
            <a:solidFill>
              <a:srgbClr val="0078D6"/>
            </a:solidFill>
          </p:grpSpPr>
          <p:sp>
            <p:nvSpPr>
              <p:cNvPr id="414" name="Freeform: Shape 413">
                <a:extLst>
                  <a:ext uri="{FF2B5EF4-FFF2-40B4-BE49-F238E27FC236}">
                    <a16:creationId xmlns:a16="http://schemas.microsoft.com/office/drawing/2014/main" id="{4CEC67D5-D8B9-468A-AF6A-09B589338392}"/>
                  </a:ext>
                </a:extLst>
              </p:cNvPr>
              <p:cNvSpPr/>
              <p:nvPr/>
            </p:nvSpPr>
            <p:spPr>
              <a:xfrm>
                <a:off x="11918122" y="8291245"/>
                <a:ext cx="87258" cy="100860"/>
              </a:xfrm>
              <a:custGeom>
                <a:avLst/>
                <a:gdLst>
                  <a:gd name="connsiteX0" fmla="*/ 87259 w 87258"/>
                  <a:gd name="connsiteY0" fmla="*/ 100861 h 100860"/>
                  <a:gd name="connsiteX1" fmla="*/ 64488 w 87258"/>
                  <a:gd name="connsiteY1" fmla="*/ 100861 h 100860"/>
                  <a:gd name="connsiteX2" fmla="*/ 64488 w 87258"/>
                  <a:gd name="connsiteY2" fmla="*/ 59812 h 100860"/>
                  <a:gd name="connsiteX3" fmla="*/ 22710 w 87258"/>
                  <a:gd name="connsiteY3" fmla="*/ 59812 h 100860"/>
                  <a:gd name="connsiteX4" fmla="*/ 22710 w 87258"/>
                  <a:gd name="connsiteY4" fmla="*/ 100861 h 100860"/>
                  <a:gd name="connsiteX5" fmla="*/ 0 w 87258"/>
                  <a:gd name="connsiteY5" fmla="*/ 100861 h 100860"/>
                  <a:gd name="connsiteX6" fmla="*/ 0 w 87258"/>
                  <a:gd name="connsiteY6" fmla="*/ 0 h 100860"/>
                  <a:gd name="connsiteX7" fmla="*/ 22710 w 87258"/>
                  <a:gd name="connsiteY7" fmla="*/ 0 h 100860"/>
                  <a:gd name="connsiteX8" fmla="*/ 22710 w 87258"/>
                  <a:gd name="connsiteY8" fmla="*/ 40259 h 100860"/>
                  <a:gd name="connsiteX9" fmla="*/ 64488 w 87258"/>
                  <a:gd name="connsiteY9" fmla="*/ 40259 h 100860"/>
                  <a:gd name="connsiteX10" fmla="*/ 64488 w 87258"/>
                  <a:gd name="connsiteY10" fmla="*/ 0 h 100860"/>
                  <a:gd name="connsiteX11" fmla="*/ 87259 w 87258"/>
                  <a:gd name="connsiteY11" fmla="*/ 0 h 100860"/>
                  <a:gd name="connsiteX12" fmla="*/ 87259 w 87258"/>
                  <a:gd name="connsiteY12" fmla="*/ 100861 h 10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258" h="100860">
                    <a:moveTo>
                      <a:pt x="87259" y="100861"/>
                    </a:moveTo>
                    <a:lnTo>
                      <a:pt x="64488" y="100861"/>
                    </a:lnTo>
                    <a:lnTo>
                      <a:pt x="64488" y="59812"/>
                    </a:lnTo>
                    <a:lnTo>
                      <a:pt x="22710" y="59812"/>
                    </a:lnTo>
                    <a:lnTo>
                      <a:pt x="22710" y="100861"/>
                    </a:lnTo>
                    <a:lnTo>
                      <a:pt x="0" y="100861"/>
                    </a:lnTo>
                    <a:lnTo>
                      <a:pt x="0" y="0"/>
                    </a:lnTo>
                    <a:lnTo>
                      <a:pt x="22710" y="0"/>
                    </a:lnTo>
                    <a:lnTo>
                      <a:pt x="22710" y="40259"/>
                    </a:lnTo>
                    <a:lnTo>
                      <a:pt x="64488" y="40259"/>
                    </a:lnTo>
                    <a:lnTo>
                      <a:pt x="64488" y="0"/>
                    </a:lnTo>
                    <a:lnTo>
                      <a:pt x="87259" y="0"/>
                    </a:lnTo>
                    <a:lnTo>
                      <a:pt x="87259" y="100861"/>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15" name="Freeform: Shape 414">
                <a:extLst>
                  <a:ext uri="{FF2B5EF4-FFF2-40B4-BE49-F238E27FC236}">
                    <a16:creationId xmlns:a16="http://schemas.microsoft.com/office/drawing/2014/main" id="{793C9D42-311C-47AC-A101-FEAED2C11D8D}"/>
                  </a:ext>
                </a:extLst>
              </p:cNvPr>
              <p:cNvSpPr/>
              <p:nvPr/>
            </p:nvSpPr>
            <p:spPr>
              <a:xfrm>
                <a:off x="12019104" y="8291245"/>
                <a:ext cx="80154" cy="100860"/>
              </a:xfrm>
              <a:custGeom>
                <a:avLst/>
                <a:gdLst>
                  <a:gd name="connsiteX0" fmla="*/ 80154 w 80154"/>
                  <a:gd name="connsiteY0" fmla="*/ 18520 h 100860"/>
                  <a:gd name="connsiteX1" fmla="*/ 51372 w 80154"/>
                  <a:gd name="connsiteY1" fmla="*/ 18520 h 100860"/>
                  <a:gd name="connsiteX2" fmla="*/ 51372 w 80154"/>
                  <a:gd name="connsiteY2" fmla="*/ 100861 h 100860"/>
                  <a:gd name="connsiteX3" fmla="*/ 28601 w 80154"/>
                  <a:gd name="connsiteY3" fmla="*/ 100861 h 100860"/>
                  <a:gd name="connsiteX4" fmla="*/ 28601 w 80154"/>
                  <a:gd name="connsiteY4" fmla="*/ 18520 h 100860"/>
                  <a:gd name="connsiteX5" fmla="*/ 0 w 80154"/>
                  <a:gd name="connsiteY5" fmla="*/ 18520 h 100860"/>
                  <a:gd name="connsiteX6" fmla="*/ 0 w 80154"/>
                  <a:gd name="connsiteY6" fmla="*/ 0 h 100860"/>
                  <a:gd name="connsiteX7" fmla="*/ 80154 w 80154"/>
                  <a:gd name="connsiteY7" fmla="*/ 0 h 100860"/>
                  <a:gd name="connsiteX8" fmla="*/ 80154 w 80154"/>
                  <a:gd name="connsiteY8" fmla="*/ 18520 h 10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154" h="100860">
                    <a:moveTo>
                      <a:pt x="80154" y="18520"/>
                    </a:moveTo>
                    <a:lnTo>
                      <a:pt x="51372" y="18520"/>
                    </a:lnTo>
                    <a:lnTo>
                      <a:pt x="51372" y="100861"/>
                    </a:lnTo>
                    <a:lnTo>
                      <a:pt x="28601" y="100861"/>
                    </a:lnTo>
                    <a:lnTo>
                      <a:pt x="28601" y="18520"/>
                    </a:lnTo>
                    <a:lnTo>
                      <a:pt x="0" y="18520"/>
                    </a:lnTo>
                    <a:lnTo>
                      <a:pt x="0" y="0"/>
                    </a:lnTo>
                    <a:lnTo>
                      <a:pt x="80154" y="0"/>
                    </a:lnTo>
                    <a:lnTo>
                      <a:pt x="80154" y="18520"/>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16" name="Freeform: Shape 415">
                <a:extLst>
                  <a:ext uri="{FF2B5EF4-FFF2-40B4-BE49-F238E27FC236}">
                    <a16:creationId xmlns:a16="http://schemas.microsoft.com/office/drawing/2014/main" id="{E6188D6F-C0F1-4DB2-AEDB-0E79E13176F3}"/>
                  </a:ext>
                </a:extLst>
              </p:cNvPr>
              <p:cNvSpPr/>
              <p:nvPr/>
            </p:nvSpPr>
            <p:spPr>
              <a:xfrm>
                <a:off x="12112860" y="8291124"/>
                <a:ext cx="114887" cy="100981"/>
              </a:xfrm>
              <a:custGeom>
                <a:avLst/>
                <a:gdLst>
                  <a:gd name="connsiteX0" fmla="*/ 114887 w 114887"/>
                  <a:gd name="connsiteY0" fmla="*/ 100982 h 100981"/>
                  <a:gd name="connsiteX1" fmla="*/ 92420 w 114887"/>
                  <a:gd name="connsiteY1" fmla="*/ 100982 h 100981"/>
                  <a:gd name="connsiteX2" fmla="*/ 92420 w 114887"/>
                  <a:gd name="connsiteY2" fmla="*/ 40624 h 100981"/>
                  <a:gd name="connsiteX3" fmla="*/ 93270 w 114887"/>
                  <a:gd name="connsiteY3" fmla="*/ 19006 h 100981"/>
                  <a:gd name="connsiteX4" fmla="*/ 92724 w 114887"/>
                  <a:gd name="connsiteY4" fmla="*/ 19006 h 100981"/>
                  <a:gd name="connsiteX5" fmla="*/ 89566 w 114887"/>
                  <a:gd name="connsiteY5" fmla="*/ 32365 h 100981"/>
                  <a:gd name="connsiteX6" fmla="*/ 65945 w 114887"/>
                  <a:gd name="connsiteY6" fmla="*/ 100921 h 100981"/>
                  <a:gd name="connsiteX7" fmla="*/ 47364 w 114887"/>
                  <a:gd name="connsiteY7" fmla="*/ 100921 h 100981"/>
                  <a:gd name="connsiteX8" fmla="*/ 23318 w 114887"/>
                  <a:gd name="connsiteY8" fmla="*/ 33033 h 100981"/>
                  <a:gd name="connsiteX9" fmla="*/ 20160 w 114887"/>
                  <a:gd name="connsiteY9" fmla="*/ 18945 h 100981"/>
                  <a:gd name="connsiteX10" fmla="*/ 19553 w 114887"/>
                  <a:gd name="connsiteY10" fmla="*/ 18945 h 100981"/>
                  <a:gd name="connsiteX11" fmla="*/ 20464 w 114887"/>
                  <a:gd name="connsiteY11" fmla="*/ 45117 h 100981"/>
                  <a:gd name="connsiteX12" fmla="*/ 20464 w 114887"/>
                  <a:gd name="connsiteY12" fmla="*/ 100860 h 100981"/>
                  <a:gd name="connsiteX13" fmla="*/ 0 w 114887"/>
                  <a:gd name="connsiteY13" fmla="*/ 100860 h 100981"/>
                  <a:gd name="connsiteX14" fmla="*/ 0 w 114887"/>
                  <a:gd name="connsiteY14" fmla="*/ 0 h 100981"/>
                  <a:gd name="connsiteX15" fmla="*/ 33276 w 114887"/>
                  <a:gd name="connsiteY15" fmla="*/ 0 h 100981"/>
                  <a:gd name="connsiteX16" fmla="*/ 53861 w 114887"/>
                  <a:gd name="connsiteY16" fmla="*/ 59812 h 100981"/>
                  <a:gd name="connsiteX17" fmla="*/ 57444 w 114887"/>
                  <a:gd name="connsiteY17" fmla="*/ 74203 h 100981"/>
                  <a:gd name="connsiteX18" fmla="*/ 57869 w 114887"/>
                  <a:gd name="connsiteY18" fmla="*/ 74203 h 100981"/>
                  <a:gd name="connsiteX19" fmla="*/ 61877 w 114887"/>
                  <a:gd name="connsiteY19" fmla="*/ 59629 h 100981"/>
                  <a:gd name="connsiteX20" fmla="*/ 82462 w 114887"/>
                  <a:gd name="connsiteY20" fmla="*/ 0 h 100981"/>
                  <a:gd name="connsiteX21" fmla="*/ 114887 w 114887"/>
                  <a:gd name="connsiteY21" fmla="*/ 0 h 100981"/>
                  <a:gd name="connsiteX22" fmla="*/ 114887 w 114887"/>
                  <a:gd name="connsiteY22" fmla="*/ 100982 h 100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4887" h="100981">
                    <a:moveTo>
                      <a:pt x="114887" y="100982"/>
                    </a:moveTo>
                    <a:lnTo>
                      <a:pt x="92420" y="100982"/>
                    </a:lnTo>
                    <a:lnTo>
                      <a:pt x="92420" y="40624"/>
                    </a:lnTo>
                    <a:cubicBezTo>
                      <a:pt x="92420" y="34126"/>
                      <a:pt x="92724" y="26900"/>
                      <a:pt x="93270" y="19006"/>
                    </a:cubicBezTo>
                    <a:lnTo>
                      <a:pt x="92724" y="19006"/>
                    </a:lnTo>
                    <a:cubicBezTo>
                      <a:pt x="91570" y="25200"/>
                      <a:pt x="90477" y="29633"/>
                      <a:pt x="89566" y="32365"/>
                    </a:cubicBezTo>
                    <a:lnTo>
                      <a:pt x="65945" y="100921"/>
                    </a:lnTo>
                    <a:lnTo>
                      <a:pt x="47364" y="100921"/>
                    </a:lnTo>
                    <a:lnTo>
                      <a:pt x="23318" y="33033"/>
                    </a:lnTo>
                    <a:cubicBezTo>
                      <a:pt x="22649" y="31211"/>
                      <a:pt x="21617" y="26536"/>
                      <a:pt x="20160" y="18945"/>
                    </a:cubicBezTo>
                    <a:lnTo>
                      <a:pt x="19553" y="18945"/>
                    </a:lnTo>
                    <a:cubicBezTo>
                      <a:pt x="20160" y="28904"/>
                      <a:pt x="20464" y="37587"/>
                      <a:pt x="20464" y="45117"/>
                    </a:cubicBezTo>
                    <a:lnTo>
                      <a:pt x="20464" y="100860"/>
                    </a:lnTo>
                    <a:lnTo>
                      <a:pt x="0" y="100860"/>
                    </a:lnTo>
                    <a:lnTo>
                      <a:pt x="0" y="0"/>
                    </a:lnTo>
                    <a:lnTo>
                      <a:pt x="33276" y="0"/>
                    </a:lnTo>
                    <a:lnTo>
                      <a:pt x="53861" y="59812"/>
                    </a:lnTo>
                    <a:cubicBezTo>
                      <a:pt x="55501" y="64609"/>
                      <a:pt x="56715" y="69406"/>
                      <a:pt x="57444" y="74203"/>
                    </a:cubicBezTo>
                    <a:lnTo>
                      <a:pt x="57869" y="74203"/>
                    </a:lnTo>
                    <a:cubicBezTo>
                      <a:pt x="59144" y="68617"/>
                      <a:pt x="60480" y="63759"/>
                      <a:pt x="61877" y="59629"/>
                    </a:cubicBezTo>
                    <a:lnTo>
                      <a:pt x="82462" y="0"/>
                    </a:lnTo>
                    <a:lnTo>
                      <a:pt x="114887" y="0"/>
                    </a:lnTo>
                    <a:lnTo>
                      <a:pt x="114887" y="100982"/>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17" name="Freeform: Shape 416">
                <a:extLst>
                  <a:ext uri="{FF2B5EF4-FFF2-40B4-BE49-F238E27FC236}">
                    <a16:creationId xmlns:a16="http://schemas.microsoft.com/office/drawing/2014/main" id="{17B84643-4764-407A-B4D6-FB346DEE4FE8}"/>
                  </a:ext>
                </a:extLst>
              </p:cNvPr>
              <p:cNvSpPr/>
              <p:nvPr/>
            </p:nvSpPr>
            <p:spPr>
              <a:xfrm>
                <a:off x="12250701" y="8291245"/>
                <a:ext cx="60054" cy="100860"/>
              </a:xfrm>
              <a:custGeom>
                <a:avLst/>
                <a:gdLst>
                  <a:gd name="connsiteX0" fmla="*/ 60055 w 60054"/>
                  <a:gd name="connsiteY0" fmla="*/ 100861 h 100860"/>
                  <a:gd name="connsiteX1" fmla="*/ 0 w 60054"/>
                  <a:gd name="connsiteY1" fmla="*/ 100861 h 100860"/>
                  <a:gd name="connsiteX2" fmla="*/ 0 w 60054"/>
                  <a:gd name="connsiteY2" fmla="*/ 0 h 100860"/>
                  <a:gd name="connsiteX3" fmla="*/ 22710 w 60054"/>
                  <a:gd name="connsiteY3" fmla="*/ 0 h 100860"/>
                  <a:gd name="connsiteX4" fmla="*/ 22710 w 60054"/>
                  <a:gd name="connsiteY4" fmla="*/ 82462 h 100860"/>
                  <a:gd name="connsiteX5" fmla="*/ 60055 w 60054"/>
                  <a:gd name="connsiteY5" fmla="*/ 82462 h 100860"/>
                  <a:gd name="connsiteX6" fmla="*/ 60055 w 60054"/>
                  <a:gd name="connsiteY6" fmla="*/ 100861 h 10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4" h="100860">
                    <a:moveTo>
                      <a:pt x="60055" y="100861"/>
                    </a:moveTo>
                    <a:lnTo>
                      <a:pt x="0" y="100861"/>
                    </a:lnTo>
                    <a:lnTo>
                      <a:pt x="0" y="0"/>
                    </a:lnTo>
                    <a:lnTo>
                      <a:pt x="22710" y="0"/>
                    </a:lnTo>
                    <a:lnTo>
                      <a:pt x="22710" y="82462"/>
                    </a:lnTo>
                    <a:lnTo>
                      <a:pt x="60055" y="82462"/>
                    </a:lnTo>
                    <a:lnTo>
                      <a:pt x="60055" y="100861"/>
                    </a:lnTo>
                    <a:close/>
                  </a:path>
                </a:pathLst>
              </a:custGeom>
              <a:solidFill>
                <a:srgbClr val="0078D6"/>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411" name="Freeform: Shape 410">
              <a:extLst>
                <a:ext uri="{FF2B5EF4-FFF2-40B4-BE49-F238E27FC236}">
                  <a16:creationId xmlns:a16="http://schemas.microsoft.com/office/drawing/2014/main" id="{DB77A8F5-B9DB-4511-8AED-C7F60DFC4050}"/>
                </a:ext>
              </a:extLst>
            </p:cNvPr>
            <p:cNvSpPr/>
            <p:nvPr/>
          </p:nvSpPr>
          <p:spPr>
            <a:xfrm>
              <a:off x="11946055" y="7936806"/>
              <a:ext cx="98492" cy="196984"/>
            </a:xfrm>
            <a:custGeom>
              <a:avLst/>
              <a:gdLst>
                <a:gd name="connsiteX0" fmla="*/ 98492 w 98492"/>
                <a:gd name="connsiteY0" fmla="*/ 196985 h 196984"/>
                <a:gd name="connsiteX1" fmla="*/ 0 w 98492"/>
                <a:gd name="connsiteY1" fmla="*/ 98492 h 196984"/>
                <a:gd name="connsiteX2" fmla="*/ 98492 w 98492"/>
                <a:gd name="connsiteY2" fmla="*/ 0 h 196984"/>
              </a:gdLst>
              <a:ahLst/>
              <a:cxnLst>
                <a:cxn ang="0">
                  <a:pos x="connsiteX0" y="connsiteY0"/>
                </a:cxn>
                <a:cxn ang="0">
                  <a:pos x="connsiteX1" y="connsiteY1"/>
                </a:cxn>
                <a:cxn ang="0">
                  <a:pos x="connsiteX2" y="connsiteY2"/>
                </a:cxn>
              </a:cxnLst>
              <a:rect l="l" t="t" r="r" b="b"/>
              <a:pathLst>
                <a:path w="98492" h="196984">
                  <a:moveTo>
                    <a:pt x="98492" y="196985"/>
                  </a:moveTo>
                  <a:lnTo>
                    <a:pt x="0" y="98492"/>
                  </a:lnTo>
                  <a:lnTo>
                    <a:pt x="98492" y="0"/>
                  </a:lnTo>
                </a:path>
              </a:pathLst>
            </a:custGeom>
            <a:noFill/>
            <a:ln w="36414" cap="flat">
              <a:solidFill>
                <a:srgbClr val="0078D6"/>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12" name="Freeform: Shape 411">
              <a:extLst>
                <a:ext uri="{FF2B5EF4-FFF2-40B4-BE49-F238E27FC236}">
                  <a16:creationId xmlns:a16="http://schemas.microsoft.com/office/drawing/2014/main" id="{B9AF9510-2E3A-4951-9214-F3977DAC3BDB}"/>
                </a:ext>
              </a:extLst>
            </p:cNvPr>
            <p:cNvSpPr/>
            <p:nvPr/>
          </p:nvSpPr>
          <p:spPr>
            <a:xfrm>
              <a:off x="12174736" y="7936806"/>
              <a:ext cx="98492" cy="196984"/>
            </a:xfrm>
            <a:custGeom>
              <a:avLst/>
              <a:gdLst>
                <a:gd name="connsiteX0" fmla="*/ 0 w 98492"/>
                <a:gd name="connsiteY0" fmla="*/ 0 h 196984"/>
                <a:gd name="connsiteX1" fmla="*/ 98493 w 98492"/>
                <a:gd name="connsiteY1" fmla="*/ 98492 h 196984"/>
                <a:gd name="connsiteX2" fmla="*/ 0 w 98492"/>
                <a:gd name="connsiteY2" fmla="*/ 196985 h 196984"/>
              </a:gdLst>
              <a:ahLst/>
              <a:cxnLst>
                <a:cxn ang="0">
                  <a:pos x="connsiteX0" y="connsiteY0"/>
                </a:cxn>
                <a:cxn ang="0">
                  <a:pos x="connsiteX1" y="connsiteY1"/>
                </a:cxn>
                <a:cxn ang="0">
                  <a:pos x="connsiteX2" y="connsiteY2"/>
                </a:cxn>
              </a:cxnLst>
              <a:rect l="l" t="t" r="r" b="b"/>
              <a:pathLst>
                <a:path w="98492" h="196984">
                  <a:moveTo>
                    <a:pt x="0" y="0"/>
                  </a:moveTo>
                  <a:lnTo>
                    <a:pt x="98493" y="98492"/>
                  </a:lnTo>
                  <a:lnTo>
                    <a:pt x="0" y="196985"/>
                  </a:lnTo>
                </a:path>
              </a:pathLst>
            </a:custGeom>
            <a:noFill/>
            <a:ln w="36414" cap="flat">
              <a:solidFill>
                <a:srgbClr val="0078D6"/>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13" name="Freeform: Shape 412">
              <a:extLst>
                <a:ext uri="{FF2B5EF4-FFF2-40B4-BE49-F238E27FC236}">
                  <a16:creationId xmlns:a16="http://schemas.microsoft.com/office/drawing/2014/main" id="{8ABC2E78-BA83-4EB3-99AB-0CD711354A7B}"/>
                </a:ext>
              </a:extLst>
            </p:cNvPr>
            <p:cNvSpPr/>
            <p:nvPr/>
          </p:nvSpPr>
          <p:spPr>
            <a:xfrm>
              <a:off x="12232666" y="7691972"/>
              <a:ext cx="165348" cy="165287"/>
            </a:xfrm>
            <a:custGeom>
              <a:avLst/>
              <a:gdLst>
                <a:gd name="connsiteX0" fmla="*/ 0 w 165348"/>
                <a:gd name="connsiteY0" fmla="*/ 165287 h 165287"/>
                <a:gd name="connsiteX1" fmla="*/ 165348 w 165348"/>
                <a:gd name="connsiteY1" fmla="*/ 165287 h 165287"/>
                <a:gd name="connsiteX2" fmla="*/ 0 w 165348"/>
                <a:gd name="connsiteY2" fmla="*/ 0 h 165287"/>
              </a:gdLst>
              <a:ahLst/>
              <a:cxnLst>
                <a:cxn ang="0">
                  <a:pos x="connsiteX0" y="connsiteY0"/>
                </a:cxn>
                <a:cxn ang="0">
                  <a:pos x="connsiteX1" y="connsiteY1"/>
                </a:cxn>
                <a:cxn ang="0">
                  <a:pos x="connsiteX2" y="connsiteY2"/>
                </a:cxn>
              </a:cxnLst>
              <a:rect l="l" t="t" r="r" b="b"/>
              <a:pathLst>
                <a:path w="165348" h="165287">
                  <a:moveTo>
                    <a:pt x="0" y="165287"/>
                  </a:moveTo>
                  <a:lnTo>
                    <a:pt x="165348" y="165287"/>
                  </a:lnTo>
                  <a:lnTo>
                    <a:pt x="0" y="0"/>
                  </a:lnTo>
                  <a:close/>
                </a:path>
              </a:pathLst>
            </a:custGeom>
            <a:solidFill>
              <a:srgbClr val="50E6FF"/>
            </a:solidFill>
            <a:ln w="60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4" name="Freeform: Shape 3">
            <a:extLst>
              <a:ext uri="{FF2B5EF4-FFF2-40B4-BE49-F238E27FC236}">
                <a16:creationId xmlns:a16="http://schemas.microsoft.com/office/drawing/2014/main" id="{50F96AA5-819E-4558-A124-B27290B61403}"/>
              </a:ext>
            </a:extLst>
          </p:cNvPr>
          <p:cNvSpPr/>
          <p:nvPr/>
        </p:nvSpPr>
        <p:spPr>
          <a:xfrm>
            <a:off x="3818898" y="1682457"/>
            <a:ext cx="4299762" cy="2974267"/>
          </a:xfrm>
          <a:custGeom>
            <a:avLst/>
            <a:gdLst>
              <a:gd name="connsiteX0" fmla="*/ 0 w 1889820"/>
              <a:gd name="connsiteY0" fmla="*/ 0 h 2415359"/>
              <a:gd name="connsiteX1" fmla="*/ 1889820 w 1889820"/>
              <a:gd name="connsiteY1" fmla="*/ 0 h 2415359"/>
              <a:gd name="connsiteX2" fmla="*/ 1889820 w 1889820"/>
              <a:gd name="connsiteY2" fmla="*/ 2415359 h 2415359"/>
              <a:gd name="connsiteX3" fmla="*/ 0 w 1889820"/>
              <a:gd name="connsiteY3" fmla="*/ 2415359 h 2415359"/>
            </a:gdLst>
            <a:ahLst/>
            <a:cxnLst>
              <a:cxn ang="0">
                <a:pos x="connsiteX0" y="connsiteY0"/>
              </a:cxn>
              <a:cxn ang="0">
                <a:pos x="connsiteX1" y="connsiteY1"/>
              </a:cxn>
              <a:cxn ang="0">
                <a:pos x="connsiteX2" y="connsiteY2"/>
              </a:cxn>
              <a:cxn ang="0">
                <a:pos x="connsiteX3" y="connsiteY3"/>
              </a:cxn>
            </a:cxnLst>
            <a:rect l="l" t="t" r="r" b="b"/>
            <a:pathLst>
              <a:path w="1889820" h="2415359">
                <a:moveTo>
                  <a:pt x="0" y="0"/>
                </a:moveTo>
                <a:lnTo>
                  <a:pt x="1889820" y="0"/>
                </a:lnTo>
                <a:lnTo>
                  <a:pt x="1889820" y="2415359"/>
                </a:lnTo>
                <a:lnTo>
                  <a:pt x="0" y="2415359"/>
                </a:lnTo>
                <a:close/>
              </a:path>
            </a:pathLst>
          </a:custGeom>
          <a:solidFill>
            <a:srgbClr val="FFFFFF"/>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 name="Title 1">
            <a:extLst>
              <a:ext uri="{FF2B5EF4-FFF2-40B4-BE49-F238E27FC236}">
                <a16:creationId xmlns:a16="http://schemas.microsoft.com/office/drawing/2014/main" id="{4B17CE3D-E017-463D-A6EA-F63FB64ABF61}"/>
              </a:ext>
            </a:extLst>
          </p:cNvPr>
          <p:cNvSpPr>
            <a:spLocks noGrp="1"/>
          </p:cNvSpPr>
          <p:nvPr>
            <p:ph type="title"/>
          </p:nvPr>
        </p:nvSpPr>
        <p:spPr/>
        <p:txBody>
          <a:bodyPr/>
          <a:lstStyle/>
          <a:p>
            <a:r>
              <a:rPr lang="en-US"/>
              <a:t>Evolution of application search</a:t>
            </a:r>
          </a:p>
        </p:txBody>
      </p:sp>
      <p:sp>
        <p:nvSpPr>
          <p:cNvPr id="22" name="Rectangle 21">
            <a:extLst>
              <a:ext uri="{FF2B5EF4-FFF2-40B4-BE49-F238E27FC236}">
                <a16:creationId xmlns:a16="http://schemas.microsoft.com/office/drawing/2014/main" id="{6DA89C2F-9412-4619-8D27-F38297A79EED}"/>
              </a:ext>
            </a:extLst>
          </p:cNvPr>
          <p:cNvSpPr/>
          <p:nvPr/>
        </p:nvSpPr>
        <p:spPr bwMode="auto">
          <a:xfrm>
            <a:off x="8872184" y="5365593"/>
            <a:ext cx="2198481" cy="310243"/>
          </a:xfrm>
          <a:prstGeom prst="rect">
            <a:avLst/>
          </a:prstGeom>
          <a:solidFill>
            <a:schemeClr val="tx1"/>
          </a:solidFill>
          <a:ln w="19050">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50" b="1" i="0" u="none" strike="noStrike" kern="1200" cap="none" spc="0" normalizeH="0" baseline="0" noProof="0">
                <a:ln>
                  <a:noFill/>
                </a:ln>
                <a:solidFill>
                  <a:srgbClr val="3C3C41"/>
                </a:solidFill>
                <a:effectLst/>
                <a:uLnTx/>
                <a:uFillTx/>
                <a:latin typeface="Segoe UI"/>
                <a:ea typeface="Segoe UI" pitchFamily="34" charset="0"/>
                <a:cs typeface="Segoe UI" pitchFamily="34" charset="0"/>
              </a:rPr>
              <a:t>Eiffel Tower</a:t>
            </a:r>
          </a:p>
        </p:txBody>
      </p:sp>
      <p:sp>
        <p:nvSpPr>
          <p:cNvPr id="23" name="Rectangle 22">
            <a:extLst>
              <a:ext uri="{FF2B5EF4-FFF2-40B4-BE49-F238E27FC236}">
                <a16:creationId xmlns:a16="http://schemas.microsoft.com/office/drawing/2014/main" id="{3BA2A0C5-BE2A-403D-B486-61F65C92F170}"/>
              </a:ext>
            </a:extLst>
          </p:cNvPr>
          <p:cNvSpPr/>
          <p:nvPr/>
        </p:nvSpPr>
        <p:spPr bwMode="auto">
          <a:xfrm>
            <a:off x="10736707" y="5365592"/>
            <a:ext cx="333959" cy="310243"/>
          </a:xfrm>
          <a:prstGeom prst="rect">
            <a:avLst/>
          </a:prstGeom>
          <a:solidFill>
            <a:schemeClr val="accent1"/>
          </a:solidFill>
          <a:ln w="19050">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4" name="Group 23">
            <a:extLst>
              <a:ext uri="{FF2B5EF4-FFF2-40B4-BE49-F238E27FC236}">
                <a16:creationId xmlns:a16="http://schemas.microsoft.com/office/drawing/2014/main" id="{425BA08D-F944-4C99-B4BC-E7E676D07542}"/>
              </a:ext>
            </a:extLst>
          </p:cNvPr>
          <p:cNvGrpSpPr/>
          <p:nvPr/>
        </p:nvGrpSpPr>
        <p:grpSpPr>
          <a:xfrm>
            <a:off x="10819283" y="5436310"/>
            <a:ext cx="168805" cy="168805"/>
            <a:chOff x="7328018" y="1585925"/>
            <a:chExt cx="495308" cy="495304"/>
          </a:xfrm>
          <a:solidFill>
            <a:schemeClr val="tx1"/>
          </a:solidFill>
        </p:grpSpPr>
        <p:sp>
          <p:nvSpPr>
            <p:cNvPr id="25" name="Freeform 5">
              <a:extLst>
                <a:ext uri="{FF2B5EF4-FFF2-40B4-BE49-F238E27FC236}">
                  <a16:creationId xmlns:a16="http://schemas.microsoft.com/office/drawing/2014/main" id="{3EC9B9AB-976E-4B1F-94B7-53CAEDA024FB}"/>
                </a:ext>
              </a:extLst>
            </p:cNvPr>
            <p:cNvSpPr>
              <a:spLocks/>
            </p:cNvSpPr>
            <p:nvPr/>
          </p:nvSpPr>
          <p:spPr bwMode="auto">
            <a:xfrm>
              <a:off x="7588372" y="1846277"/>
              <a:ext cx="234954" cy="234952"/>
            </a:xfrm>
            <a:custGeom>
              <a:avLst/>
              <a:gdLst>
                <a:gd name="T0" fmla="*/ 148 w 148"/>
                <a:gd name="T1" fmla="*/ 127 h 148"/>
                <a:gd name="T2" fmla="*/ 127 w 148"/>
                <a:gd name="T3" fmla="*/ 148 h 148"/>
                <a:gd name="T4" fmla="*/ 52 w 148"/>
                <a:gd name="T5" fmla="*/ 73 h 148"/>
                <a:gd name="T6" fmla="*/ 0 w 148"/>
                <a:gd name="T7" fmla="*/ 21 h 148"/>
                <a:gd name="T8" fmla="*/ 21 w 148"/>
                <a:gd name="T9" fmla="*/ 0 h 148"/>
                <a:gd name="T10" fmla="*/ 148 w 148"/>
                <a:gd name="T11" fmla="*/ 127 h 148"/>
              </a:gdLst>
              <a:ahLst/>
              <a:cxnLst>
                <a:cxn ang="0">
                  <a:pos x="T0" y="T1"/>
                </a:cxn>
                <a:cxn ang="0">
                  <a:pos x="T2" y="T3"/>
                </a:cxn>
                <a:cxn ang="0">
                  <a:pos x="T4" y="T5"/>
                </a:cxn>
                <a:cxn ang="0">
                  <a:pos x="T6" y="T7"/>
                </a:cxn>
                <a:cxn ang="0">
                  <a:pos x="T8" y="T9"/>
                </a:cxn>
                <a:cxn ang="0">
                  <a:pos x="T10" y="T11"/>
                </a:cxn>
              </a:cxnLst>
              <a:rect l="0" t="0" r="r" b="b"/>
              <a:pathLst>
                <a:path w="148" h="148">
                  <a:moveTo>
                    <a:pt x="148" y="127"/>
                  </a:moveTo>
                  <a:lnTo>
                    <a:pt x="127" y="148"/>
                  </a:lnTo>
                  <a:lnTo>
                    <a:pt x="52" y="73"/>
                  </a:lnTo>
                  <a:lnTo>
                    <a:pt x="0" y="21"/>
                  </a:lnTo>
                  <a:lnTo>
                    <a:pt x="21" y="0"/>
                  </a:lnTo>
                  <a:lnTo>
                    <a:pt x="148"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26" name="Freeform 6">
              <a:extLst>
                <a:ext uri="{FF2B5EF4-FFF2-40B4-BE49-F238E27FC236}">
                  <a16:creationId xmlns:a16="http://schemas.microsoft.com/office/drawing/2014/main" id="{733D067C-5606-4C32-9609-5FDEA2FA6E7D}"/>
                </a:ext>
              </a:extLst>
            </p:cNvPr>
            <p:cNvSpPr>
              <a:spLocks noEditPoints="1"/>
            </p:cNvSpPr>
            <p:nvPr/>
          </p:nvSpPr>
          <p:spPr bwMode="auto">
            <a:xfrm>
              <a:off x="7328018" y="1585925"/>
              <a:ext cx="341318" cy="341315"/>
            </a:xfrm>
            <a:custGeom>
              <a:avLst/>
              <a:gdLst>
                <a:gd name="T0" fmla="*/ 469 w 938"/>
                <a:gd name="T1" fmla="*/ 0 h 939"/>
                <a:gd name="T2" fmla="*/ 0 w 938"/>
                <a:gd name="T3" fmla="*/ 470 h 939"/>
                <a:gd name="T4" fmla="*/ 469 w 938"/>
                <a:gd name="T5" fmla="*/ 939 h 939"/>
                <a:gd name="T6" fmla="*/ 938 w 938"/>
                <a:gd name="T7" fmla="*/ 470 h 939"/>
                <a:gd name="T8" fmla="*/ 469 w 938"/>
                <a:gd name="T9" fmla="*/ 0 h 939"/>
                <a:gd name="T10" fmla="*/ 469 w 938"/>
                <a:gd name="T11" fmla="*/ 811 h 939"/>
                <a:gd name="T12" fmla="*/ 128 w 938"/>
                <a:gd name="T13" fmla="*/ 470 h 939"/>
                <a:gd name="T14" fmla="*/ 469 w 938"/>
                <a:gd name="T15" fmla="*/ 128 h 939"/>
                <a:gd name="T16" fmla="*/ 810 w 938"/>
                <a:gd name="T17" fmla="*/ 470 h 939"/>
                <a:gd name="T18" fmla="*/ 469 w 938"/>
                <a:gd name="T19" fmla="*/ 811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8" h="939">
                  <a:moveTo>
                    <a:pt x="469" y="0"/>
                  </a:moveTo>
                  <a:cubicBezTo>
                    <a:pt x="210" y="0"/>
                    <a:pt x="0" y="210"/>
                    <a:pt x="0" y="470"/>
                  </a:cubicBezTo>
                  <a:cubicBezTo>
                    <a:pt x="0" y="729"/>
                    <a:pt x="210" y="939"/>
                    <a:pt x="469" y="939"/>
                  </a:cubicBezTo>
                  <a:cubicBezTo>
                    <a:pt x="728" y="939"/>
                    <a:pt x="938" y="729"/>
                    <a:pt x="938" y="470"/>
                  </a:cubicBezTo>
                  <a:cubicBezTo>
                    <a:pt x="938" y="210"/>
                    <a:pt x="728" y="0"/>
                    <a:pt x="469" y="0"/>
                  </a:cubicBezTo>
                  <a:close/>
                  <a:moveTo>
                    <a:pt x="469" y="811"/>
                  </a:moveTo>
                  <a:cubicBezTo>
                    <a:pt x="280" y="811"/>
                    <a:pt x="128" y="658"/>
                    <a:pt x="128" y="470"/>
                  </a:cubicBezTo>
                  <a:cubicBezTo>
                    <a:pt x="128" y="281"/>
                    <a:pt x="280" y="128"/>
                    <a:pt x="469" y="128"/>
                  </a:cubicBezTo>
                  <a:cubicBezTo>
                    <a:pt x="658" y="128"/>
                    <a:pt x="810" y="281"/>
                    <a:pt x="810" y="470"/>
                  </a:cubicBezTo>
                  <a:cubicBezTo>
                    <a:pt x="810" y="658"/>
                    <a:pt x="658" y="811"/>
                    <a:pt x="469" y="8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grpSp>
      <p:sp>
        <p:nvSpPr>
          <p:cNvPr id="65" name="Freeform: Shape 64">
            <a:extLst>
              <a:ext uri="{FF2B5EF4-FFF2-40B4-BE49-F238E27FC236}">
                <a16:creationId xmlns:a16="http://schemas.microsoft.com/office/drawing/2014/main" id="{9480FC98-51AA-4385-A93E-6395B5AEECA5}"/>
              </a:ext>
            </a:extLst>
          </p:cNvPr>
          <p:cNvSpPr/>
          <p:nvPr/>
        </p:nvSpPr>
        <p:spPr>
          <a:xfrm>
            <a:off x="4030116" y="1883091"/>
            <a:ext cx="930826" cy="288240"/>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271" name="Group 270">
            <a:extLst>
              <a:ext uri="{FF2B5EF4-FFF2-40B4-BE49-F238E27FC236}">
                <a16:creationId xmlns:a16="http://schemas.microsoft.com/office/drawing/2014/main" id="{02613DAB-56E6-4853-85C6-0F049A952943}"/>
              </a:ext>
            </a:extLst>
          </p:cNvPr>
          <p:cNvGrpSpPr/>
          <p:nvPr/>
        </p:nvGrpSpPr>
        <p:grpSpPr>
          <a:xfrm>
            <a:off x="7116057" y="2243476"/>
            <a:ext cx="820031" cy="828241"/>
            <a:chOff x="2214362" y="1672829"/>
            <a:chExt cx="4044926" cy="4085422"/>
          </a:xfrm>
        </p:grpSpPr>
        <p:sp>
          <p:nvSpPr>
            <p:cNvPr id="272" name="AutoShape 3">
              <a:extLst>
                <a:ext uri="{FF2B5EF4-FFF2-40B4-BE49-F238E27FC236}">
                  <a16:creationId xmlns:a16="http://schemas.microsoft.com/office/drawing/2014/main" id="{D5878F38-5656-4011-93A8-6217A5158367}"/>
                </a:ext>
              </a:extLst>
            </p:cNvPr>
            <p:cNvSpPr>
              <a:spLocks noChangeAspect="1" noChangeArrowheads="1" noTextEdit="1"/>
            </p:cNvSpPr>
            <p:nvPr/>
          </p:nvSpPr>
          <p:spPr bwMode="auto">
            <a:xfrm>
              <a:off x="2214362" y="1672829"/>
              <a:ext cx="4044926" cy="4085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3" name="Rectangle 5">
              <a:extLst>
                <a:ext uri="{FF2B5EF4-FFF2-40B4-BE49-F238E27FC236}">
                  <a16:creationId xmlns:a16="http://schemas.microsoft.com/office/drawing/2014/main" id="{9F105972-0801-4580-9EF7-32CA7673E3D5}"/>
                </a:ext>
              </a:extLst>
            </p:cNvPr>
            <p:cNvSpPr>
              <a:spLocks noChangeArrowheads="1"/>
            </p:cNvSpPr>
            <p:nvPr/>
          </p:nvSpPr>
          <p:spPr bwMode="auto">
            <a:xfrm>
              <a:off x="2214362" y="1672829"/>
              <a:ext cx="4044926" cy="4085422"/>
            </a:xfrm>
            <a:prstGeom prst="rect">
              <a:avLst/>
            </a:prstGeom>
            <a:solidFill>
              <a:schemeClr val="tx1">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274" name="Group 273">
              <a:extLst>
                <a:ext uri="{FF2B5EF4-FFF2-40B4-BE49-F238E27FC236}">
                  <a16:creationId xmlns:a16="http://schemas.microsoft.com/office/drawing/2014/main" id="{2E611D27-8944-446C-B46C-279D1F8B9D84}"/>
                </a:ext>
              </a:extLst>
            </p:cNvPr>
            <p:cNvGrpSpPr/>
            <p:nvPr/>
          </p:nvGrpSpPr>
          <p:grpSpPr>
            <a:xfrm>
              <a:off x="3687545" y="1971515"/>
              <a:ext cx="1103622" cy="2657803"/>
              <a:chOff x="3687545" y="1971515"/>
              <a:chExt cx="1103622" cy="2657803"/>
            </a:xfrm>
            <a:solidFill>
              <a:schemeClr val="accent4"/>
            </a:solidFill>
          </p:grpSpPr>
          <p:sp>
            <p:nvSpPr>
              <p:cNvPr id="324" name="Rectangle 17">
                <a:extLst>
                  <a:ext uri="{FF2B5EF4-FFF2-40B4-BE49-F238E27FC236}">
                    <a16:creationId xmlns:a16="http://schemas.microsoft.com/office/drawing/2014/main" id="{25699C18-0D41-4163-8A0B-413EA3A8669C}"/>
                  </a:ext>
                </a:extLst>
              </p:cNvPr>
              <p:cNvSpPr>
                <a:spLocks noChangeArrowheads="1"/>
              </p:cNvSpPr>
              <p:nvPr/>
            </p:nvSpPr>
            <p:spPr bwMode="auto">
              <a:xfrm>
                <a:off x="4122919" y="2123390"/>
                <a:ext cx="237937" cy="136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25" name="Rectangle 18">
                <a:extLst>
                  <a:ext uri="{FF2B5EF4-FFF2-40B4-BE49-F238E27FC236}">
                    <a16:creationId xmlns:a16="http://schemas.microsoft.com/office/drawing/2014/main" id="{8713D07D-AEEF-4E4C-8818-D312B85D7A6D}"/>
                  </a:ext>
                </a:extLst>
              </p:cNvPr>
              <p:cNvSpPr>
                <a:spLocks noChangeArrowheads="1"/>
              </p:cNvSpPr>
              <p:nvPr/>
            </p:nvSpPr>
            <p:spPr bwMode="auto">
              <a:xfrm>
                <a:off x="3884982" y="3799071"/>
                <a:ext cx="708748" cy="60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26" name="Rectangle 19">
                <a:extLst>
                  <a:ext uri="{FF2B5EF4-FFF2-40B4-BE49-F238E27FC236}">
                    <a16:creationId xmlns:a16="http://schemas.microsoft.com/office/drawing/2014/main" id="{6BF54319-2D32-4258-A860-2AB20310D068}"/>
                  </a:ext>
                </a:extLst>
              </p:cNvPr>
              <p:cNvSpPr>
                <a:spLocks noChangeArrowheads="1"/>
              </p:cNvSpPr>
              <p:nvPr/>
            </p:nvSpPr>
            <p:spPr bwMode="auto">
              <a:xfrm>
                <a:off x="3687545" y="4492631"/>
                <a:ext cx="1103622" cy="136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27" name="Freeform 32">
                <a:extLst>
                  <a:ext uri="{FF2B5EF4-FFF2-40B4-BE49-F238E27FC236}">
                    <a16:creationId xmlns:a16="http://schemas.microsoft.com/office/drawing/2014/main" id="{A731D9C4-B1EF-429D-87B9-0D837E6B4399}"/>
                  </a:ext>
                </a:extLst>
              </p:cNvPr>
              <p:cNvSpPr>
                <a:spLocks/>
              </p:cNvSpPr>
              <p:nvPr/>
            </p:nvSpPr>
            <p:spPr bwMode="auto">
              <a:xfrm>
                <a:off x="4173544" y="1971515"/>
                <a:ext cx="121500" cy="151874"/>
              </a:xfrm>
              <a:custGeom>
                <a:avLst/>
                <a:gdLst>
                  <a:gd name="T0" fmla="*/ 0 w 24"/>
                  <a:gd name="T1" fmla="*/ 30 h 30"/>
                  <a:gd name="T2" fmla="*/ 12 w 24"/>
                  <a:gd name="T3" fmla="*/ 0 h 30"/>
                  <a:gd name="T4" fmla="*/ 24 w 24"/>
                  <a:gd name="T5" fmla="*/ 30 h 30"/>
                  <a:gd name="T6" fmla="*/ 0 w 24"/>
                  <a:gd name="T7" fmla="*/ 30 h 30"/>
                </a:gdLst>
                <a:ahLst/>
                <a:cxnLst>
                  <a:cxn ang="0">
                    <a:pos x="T0" y="T1"/>
                  </a:cxn>
                  <a:cxn ang="0">
                    <a:pos x="T2" y="T3"/>
                  </a:cxn>
                  <a:cxn ang="0">
                    <a:pos x="T4" y="T5"/>
                  </a:cxn>
                  <a:cxn ang="0">
                    <a:pos x="T6" y="T7"/>
                  </a:cxn>
                </a:cxnLst>
                <a:rect l="0" t="0" r="r" b="b"/>
                <a:pathLst>
                  <a:path w="24" h="30">
                    <a:moveTo>
                      <a:pt x="0" y="30"/>
                    </a:moveTo>
                    <a:lnTo>
                      <a:pt x="12" y="0"/>
                    </a:lnTo>
                    <a:lnTo>
                      <a:pt x="24" y="30"/>
                    </a:lnTo>
                    <a:lnTo>
                      <a:pt x="0"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nvGrpSpPr>
            <p:cNvPr id="275" name="Group 274">
              <a:extLst>
                <a:ext uri="{FF2B5EF4-FFF2-40B4-BE49-F238E27FC236}">
                  <a16:creationId xmlns:a16="http://schemas.microsoft.com/office/drawing/2014/main" id="{E3F4630F-CC46-41CE-B077-28A7B870CA72}"/>
                </a:ext>
              </a:extLst>
            </p:cNvPr>
            <p:cNvGrpSpPr/>
            <p:nvPr/>
          </p:nvGrpSpPr>
          <p:grpSpPr>
            <a:xfrm>
              <a:off x="3216734" y="1753829"/>
              <a:ext cx="2060432" cy="3634861"/>
              <a:chOff x="3216734" y="1753829"/>
              <a:chExt cx="2060432" cy="3634861"/>
            </a:xfrm>
          </p:grpSpPr>
          <p:sp>
            <p:nvSpPr>
              <p:cNvPr id="281" name="Freeform 15">
                <a:extLst>
                  <a:ext uri="{FF2B5EF4-FFF2-40B4-BE49-F238E27FC236}">
                    <a16:creationId xmlns:a16="http://schemas.microsoft.com/office/drawing/2014/main" id="{3CB40883-68AA-461E-BBCD-3681EE245E3D}"/>
                  </a:ext>
                </a:extLst>
              </p:cNvPr>
              <p:cNvSpPr>
                <a:spLocks/>
              </p:cNvSpPr>
              <p:nvPr/>
            </p:nvSpPr>
            <p:spPr bwMode="auto">
              <a:xfrm>
                <a:off x="3216734" y="2260077"/>
                <a:ext cx="987185" cy="3027364"/>
              </a:xfrm>
              <a:custGeom>
                <a:avLst/>
                <a:gdLst>
                  <a:gd name="T0" fmla="*/ 472 w 487"/>
                  <a:gd name="T1" fmla="*/ 0 h 1482"/>
                  <a:gd name="T2" fmla="*/ 315 w 487"/>
                  <a:gd name="T3" fmla="*/ 1012 h 1482"/>
                  <a:gd name="T4" fmla="*/ 0 w 487"/>
                  <a:gd name="T5" fmla="*/ 1482 h 1482"/>
                </a:gdLst>
                <a:ahLst/>
                <a:cxnLst>
                  <a:cxn ang="0">
                    <a:pos x="T0" y="T1"/>
                  </a:cxn>
                  <a:cxn ang="0">
                    <a:pos x="T2" y="T3"/>
                  </a:cxn>
                  <a:cxn ang="0">
                    <a:pos x="T4" y="T5"/>
                  </a:cxn>
                </a:cxnLst>
                <a:rect l="0" t="0" r="r" b="b"/>
                <a:pathLst>
                  <a:path w="487" h="1482">
                    <a:moveTo>
                      <a:pt x="472" y="0"/>
                    </a:moveTo>
                    <a:cubicBezTo>
                      <a:pt x="472" y="0"/>
                      <a:pt x="487" y="606"/>
                      <a:pt x="315" y="1012"/>
                    </a:cubicBezTo>
                    <a:cubicBezTo>
                      <a:pt x="198" y="1288"/>
                      <a:pt x="0" y="1482"/>
                      <a:pt x="0" y="1482"/>
                    </a:cubicBezTo>
                  </a:path>
                </a:pathLst>
              </a:custGeom>
              <a:noFill/>
              <a:ln w="1588" cap="flat">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2" name="Freeform 16">
                <a:extLst>
                  <a:ext uri="{FF2B5EF4-FFF2-40B4-BE49-F238E27FC236}">
                    <a16:creationId xmlns:a16="http://schemas.microsoft.com/office/drawing/2014/main" id="{3FFC8DBC-B697-4615-B671-4C5208CFDEAD}"/>
                  </a:ext>
                </a:extLst>
              </p:cNvPr>
              <p:cNvSpPr>
                <a:spLocks/>
              </p:cNvSpPr>
              <p:nvPr/>
            </p:nvSpPr>
            <p:spPr bwMode="auto">
              <a:xfrm>
                <a:off x="3216734" y="2260077"/>
                <a:ext cx="2045244" cy="3027364"/>
              </a:xfrm>
              <a:custGeom>
                <a:avLst/>
                <a:gdLst>
                  <a:gd name="T0" fmla="*/ 0 w 1010"/>
                  <a:gd name="T1" fmla="*/ 1482 h 1482"/>
                  <a:gd name="T2" fmla="*/ 277 w 1010"/>
                  <a:gd name="T3" fmla="*/ 1094 h 1482"/>
                  <a:gd name="T4" fmla="*/ 389 w 1010"/>
                  <a:gd name="T5" fmla="*/ 784 h 1482"/>
                  <a:gd name="T6" fmla="*/ 472 w 1010"/>
                  <a:gd name="T7" fmla="*/ 0 h 1482"/>
                  <a:gd name="T8" fmla="*/ 538 w 1010"/>
                  <a:gd name="T9" fmla="*/ 0 h 1482"/>
                  <a:gd name="T10" fmla="*/ 621 w 1010"/>
                  <a:gd name="T11" fmla="*/ 784 h 1482"/>
                  <a:gd name="T12" fmla="*/ 732 w 1010"/>
                  <a:gd name="T13" fmla="*/ 1092 h 1482"/>
                  <a:gd name="T14" fmla="*/ 1010 w 1010"/>
                  <a:gd name="T15" fmla="*/ 1482 h 14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0" h="1482">
                    <a:moveTo>
                      <a:pt x="0" y="1482"/>
                    </a:moveTo>
                    <a:cubicBezTo>
                      <a:pt x="0" y="1482"/>
                      <a:pt x="160" y="1326"/>
                      <a:pt x="277" y="1094"/>
                    </a:cubicBezTo>
                    <a:cubicBezTo>
                      <a:pt x="291" y="1092"/>
                      <a:pt x="389" y="784"/>
                      <a:pt x="389" y="784"/>
                    </a:cubicBezTo>
                    <a:cubicBezTo>
                      <a:pt x="482" y="412"/>
                      <a:pt x="472" y="0"/>
                      <a:pt x="472" y="0"/>
                    </a:cubicBezTo>
                    <a:cubicBezTo>
                      <a:pt x="538" y="0"/>
                      <a:pt x="538" y="0"/>
                      <a:pt x="538" y="0"/>
                    </a:cubicBezTo>
                    <a:cubicBezTo>
                      <a:pt x="538" y="0"/>
                      <a:pt x="528" y="412"/>
                      <a:pt x="621" y="784"/>
                    </a:cubicBezTo>
                    <a:cubicBezTo>
                      <a:pt x="621" y="784"/>
                      <a:pt x="726" y="1079"/>
                      <a:pt x="732" y="1092"/>
                    </a:cubicBezTo>
                    <a:cubicBezTo>
                      <a:pt x="849" y="1325"/>
                      <a:pt x="1010" y="1482"/>
                      <a:pt x="1010" y="1482"/>
                    </a:cubicBezTo>
                  </a:path>
                </a:pathLst>
              </a:custGeom>
              <a:noFill/>
              <a:ln w="11113" cap="flat">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3" name="Freeform 20">
                <a:extLst>
                  <a:ext uri="{FF2B5EF4-FFF2-40B4-BE49-F238E27FC236}">
                    <a16:creationId xmlns:a16="http://schemas.microsoft.com/office/drawing/2014/main" id="{E9E1D7F3-C9F4-4054-9F5A-62AE62A4332E}"/>
                  </a:ext>
                </a:extLst>
              </p:cNvPr>
              <p:cNvSpPr>
                <a:spLocks/>
              </p:cNvSpPr>
              <p:nvPr/>
            </p:nvSpPr>
            <p:spPr bwMode="auto">
              <a:xfrm>
                <a:off x="3631858" y="3211823"/>
                <a:ext cx="607498" cy="2075617"/>
              </a:xfrm>
              <a:custGeom>
                <a:avLst/>
                <a:gdLst>
                  <a:gd name="T0" fmla="*/ 0 w 300"/>
                  <a:gd name="T1" fmla="*/ 1016 h 1016"/>
                  <a:gd name="T2" fmla="*/ 202 w 300"/>
                  <a:gd name="T3" fmla="*/ 626 h 1016"/>
                  <a:gd name="T4" fmla="*/ 300 w 300"/>
                  <a:gd name="T5" fmla="*/ 0 h 1016"/>
                </a:gdLst>
                <a:ahLst/>
                <a:cxnLst>
                  <a:cxn ang="0">
                    <a:pos x="T0" y="T1"/>
                  </a:cxn>
                  <a:cxn ang="0">
                    <a:pos x="T2" y="T3"/>
                  </a:cxn>
                  <a:cxn ang="0">
                    <a:pos x="T4" y="T5"/>
                  </a:cxn>
                </a:cxnLst>
                <a:rect l="0" t="0" r="r" b="b"/>
                <a:pathLst>
                  <a:path w="300" h="1016">
                    <a:moveTo>
                      <a:pt x="0" y="1016"/>
                    </a:moveTo>
                    <a:cubicBezTo>
                      <a:pt x="0" y="1016"/>
                      <a:pt x="114" y="885"/>
                      <a:pt x="202" y="626"/>
                    </a:cubicBezTo>
                    <a:cubicBezTo>
                      <a:pt x="202" y="626"/>
                      <a:pt x="300" y="257"/>
                      <a:pt x="300" y="0"/>
                    </a:cubicBezTo>
                  </a:path>
                </a:pathLst>
              </a:custGeom>
              <a:noFill/>
              <a:ln w="11113" cap="flat">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4" name="Freeform 21">
                <a:extLst>
                  <a:ext uri="{FF2B5EF4-FFF2-40B4-BE49-F238E27FC236}">
                    <a16:creationId xmlns:a16="http://schemas.microsoft.com/office/drawing/2014/main" id="{316D1EFE-F500-4666-B5CA-4A2F3945A6E3}"/>
                  </a:ext>
                </a:extLst>
              </p:cNvPr>
              <p:cNvSpPr>
                <a:spLocks/>
              </p:cNvSpPr>
              <p:nvPr/>
            </p:nvSpPr>
            <p:spPr bwMode="auto">
              <a:xfrm>
                <a:off x="4239356" y="3211823"/>
                <a:ext cx="607498" cy="2075617"/>
              </a:xfrm>
              <a:custGeom>
                <a:avLst/>
                <a:gdLst>
                  <a:gd name="T0" fmla="*/ 300 w 300"/>
                  <a:gd name="T1" fmla="*/ 1016 h 1016"/>
                  <a:gd name="T2" fmla="*/ 98 w 300"/>
                  <a:gd name="T3" fmla="*/ 626 h 1016"/>
                  <a:gd name="T4" fmla="*/ 0 w 300"/>
                  <a:gd name="T5" fmla="*/ 0 h 1016"/>
                </a:gdLst>
                <a:ahLst/>
                <a:cxnLst>
                  <a:cxn ang="0">
                    <a:pos x="T0" y="T1"/>
                  </a:cxn>
                  <a:cxn ang="0">
                    <a:pos x="T2" y="T3"/>
                  </a:cxn>
                  <a:cxn ang="0">
                    <a:pos x="T4" y="T5"/>
                  </a:cxn>
                </a:cxnLst>
                <a:rect l="0" t="0" r="r" b="b"/>
                <a:pathLst>
                  <a:path w="300" h="1016">
                    <a:moveTo>
                      <a:pt x="300" y="1016"/>
                    </a:moveTo>
                    <a:cubicBezTo>
                      <a:pt x="300" y="1016"/>
                      <a:pt x="185" y="885"/>
                      <a:pt x="98" y="626"/>
                    </a:cubicBezTo>
                    <a:cubicBezTo>
                      <a:pt x="102" y="638"/>
                      <a:pt x="0" y="257"/>
                      <a:pt x="0" y="0"/>
                    </a:cubicBezTo>
                  </a:path>
                </a:pathLst>
              </a:custGeom>
              <a:noFill/>
              <a:ln w="11113" cap="flat">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5" name="Freeform 22">
                <a:extLst>
                  <a:ext uri="{FF2B5EF4-FFF2-40B4-BE49-F238E27FC236}">
                    <a16:creationId xmlns:a16="http://schemas.microsoft.com/office/drawing/2014/main" id="{9227180A-3AA2-419E-9D2F-AA069759C569}"/>
                  </a:ext>
                </a:extLst>
              </p:cNvPr>
              <p:cNvSpPr>
                <a:spLocks/>
              </p:cNvSpPr>
              <p:nvPr/>
            </p:nvSpPr>
            <p:spPr bwMode="auto">
              <a:xfrm>
                <a:off x="3788795" y="4831817"/>
                <a:ext cx="901122" cy="222749"/>
              </a:xfrm>
              <a:custGeom>
                <a:avLst/>
                <a:gdLst>
                  <a:gd name="T0" fmla="*/ 444 w 444"/>
                  <a:gd name="T1" fmla="*/ 109 h 109"/>
                  <a:gd name="T2" fmla="*/ 222 w 444"/>
                  <a:gd name="T3" fmla="*/ 0 h 109"/>
                  <a:gd name="T4" fmla="*/ 0 w 444"/>
                  <a:gd name="T5" fmla="*/ 109 h 109"/>
                </a:gdLst>
                <a:ahLst/>
                <a:cxnLst>
                  <a:cxn ang="0">
                    <a:pos x="T0" y="T1"/>
                  </a:cxn>
                  <a:cxn ang="0">
                    <a:pos x="T2" y="T3"/>
                  </a:cxn>
                  <a:cxn ang="0">
                    <a:pos x="T4" y="T5"/>
                  </a:cxn>
                </a:cxnLst>
                <a:rect l="0" t="0" r="r" b="b"/>
                <a:pathLst>
                  <a:path w="444" h="109">
                    <a:moveTo>
                      <a:pt x="444" y="109"/>
                    </a:moveTo>
                    <a:cubicBezTo>
                      <a:pt x="444" y="109"/>
                      <a:pt x="331" y="0"/>
                      <a:pt x="222" y="0"/>
                    </a:cubicBezTo>
                    <a:cubicBezTo>
                      <a:pt x="101" y="0"/>
                      <a:pt x="0" y="109"/>
                      <a:pt x="0" y="109"/>
                    </a:cubicBezTo>
                  </a:path>
                </a:pathLst>
              </a:custGeom>
              <a:noFill/>
              <a:ln w="11113" cap="flat">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6" name="Line 23">
                <a:extLst>
                  <a:ext uri="{FF2B5EF4-FFF2-40B4-BE49-F238E27FC236}">
                    <a16:creationId xmlns:a16="http://schemas.microsoft.com/office/drawing/2014/main" id="{8EB589EA-3698-4329-842C-187FA75FD0A7}"/>
                  </a:ext>
                </a:extLst>
              </p:cNvPr>
              <p:cNvSpPr>
                <a:spLocks noChangeShapeType="1"/>
              </p:cNvSpPr>
              <p:nvPr/>
            </p:nvSpPr>
            <p:spPr bwMode="auto">
              <a:xfrm flipV="1">
                <a:off x="4239356" y="4558443"/>
                <a:ext cx="0" cy="258187"/>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7" name="Line 24">
                <a:extLst>
                  <a:ext uri="{FF2B5EF4-FFF2-40B4-BE49-F238E27FC236}">
                    <a16:creationId xmlns:a16="http://schemas.microsoft.com/office/drawing/2014/main" id="{E24D00A0-85A5-4877-8784-A613C1857847}"/>
                  </a:ext>
                </a:extLst>
              </p:cNvPr>
              <p:cNvSpPr>
                <a:spLocks noChangeShapeType="1"/>
              </p:cNvSpPr>
              <p:nvPr/>
            </p:nvSpPr>
            <p:spPr bwMode="auto">
              <a:xfrm flipV="1">
                <a:off x="4117857" y="4558443"/>
                <a:ext cx="0" cy="258187"/>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8" name="Line 25">
                <a:extLst>
                  <a:ext uri="{FF2B5EF4-FFF2-40B4-BE49-F238E27FC236}">
                    <a16:creationId xmlns:a16="http://schemas.microsoft.com/office/drawing/2014/main" id="{38C8D378-08CA-4B89-A956-1E906F75E0CE}"/>
                  </a:ext>
                </a:extLst>
              </p:cNvPr>
              <p:cNvSpPr>
                <a:spLocks noChangeShapeType="1"/>
              </p:cNvSpPr>
              <p:nvPr/>
            </p:nvSpPr>
            <p:spPr bwMode="auto">
              <a:xfrm flipV="1">
                <a:off x="4360856" y="4558443"/>
                <a:ext cx="0" cy="258187"/>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9" name="Line 26">
                <a:extLst>
                  <a:ext uri="{FF2B5EF4-FFF2-40B4-BE49-F238E27FC236}">
                    <a16:creationId xmlns:a16="http://schemas.microsoft.com/office/drawing/2014/main" id="{523FE377-3742-4E8E-8559-C15D4DD1C54C}"/>
                  </a:ext>
                </a:extLst>
              </p:cNvPr>
              <p:cNvSpPr>
                <a:spLocks noChangeShapeType="1"/>
              </p:cNvSpPr>
              <p:nvPr/>
            </p:nvSpPr>
            <p:spPr bwMode="auto">
              <a:xfrm flipV="1">
                <a:off x="4482356" y="4558443"/>
                <a:ext cx="0" cy="258187"/>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0" name="Line 27">
                <a:extLst>
                  <a:ext uri="{FF2B5EF4-FFF2-40B4-BE49-F238E27FC236}">
                    <a16:creationId xmlns:a16="http://schemas.microsoft.com/office/drawing/2014/main" id="{A2837691-341B-4A8A-81FD-90FC0D6866DF}"/>
                  </a:ext>
                </a:extLst>
              </p:cNvPr>
              <p:cNvSpPr>
                <a:spLocks noChangeShapeType="1"/>
              </p:cNvSpPr>
              <p:nvPr/>
            </p:nvSpPr>
            <p:spPr bwMode="auto">
              <a:xfrm flipV="1">
                <a:off x="4001419" y="4558443"/>
                <a:ext cx="0" cy="258187"/>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1" name="Line 28">
                <a:extLst>
                  <a:ext uri="{FF2B5EF4-FFF2-40B4-BE49-F238E27FC236}">
                    <a16:creationId xmlns:a16="http://schemas.microsoft.com/office/drawing/2014/main" id="{3CD223C9-1344-4A4D-9C96-AB52F37D7AC8}"/>
                  </a:ext>
                </a:extLst>
              </p:cNvPr>
              <p:cNvSpPr>
                <a:spLocks noChangeShapeType="1"/>
              </p:cNvSpPr>
              <p:nvPr/>
            </p:nvSpPr>
            <p:spPr bwMode="auto">
              <a:xfrm flipV="1">
                <a:off x="3900170" y="4558443"/>
                <a:ext cx="0" cy="258187"/>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2" name="Line 29">
                <a:extLst>
                  <a:ext uri="{FF2B5EF4-FFF2-40B4-BE49-F238E27FC236}">
                    <a16:creationId xmlns:a16="http://schemas.microsoft.com/office/drawing/2014/main" id="{3B6AE4B1-C65B-4A6A-BCEC-81655B307601}"/>
                  </a:ext>
                </a:extLst>
              </p:cNvPr>
              <p:cNvSpPr>
                <a:spLocks noChangeShapeType="1"/>
              </p:cNvSpPr>
              <p:nvPr/>
            </p:nvSpPr>
            <p:spPr bwMode="auto">
              <a:xfrm flipV="1">
                <a:off x="4583605" y="4558443"/>
                <a:ext cx="0" cy="258187"/>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3" name="Line 30">
                <a:extLst>
                  <a:ext uri="{FF2B5EF4-FFF2-40B4-BE49-F238E27FC236}">
                    <a16:creationId xmlns:a16="http://schemas.microsoft.com/office/drawing/2014/main" id="{99880E7F-ED7A-4DED-B2F5-6844C88DD11B}"/>
                  </a:ext>
                </a:extLst>
              </p:cNvPr>
              <p:cNvSpPr>
                <a:spLocks noChangeShapeType="1"/>
              </p:cNvSpPr>
              <p:nvPr/>
            </p:nvSpPr>
            <p:spPr bwMode="auto">
              <a:xfrm flipV="1">
                <a:off x="4705105" y="4558443"/>
                <a:ext cx="0" cy="258187"/>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4" name="Line 33">
                <a:extLst>
                  <a:ext uri="{FF2B5EF4-FFF2-40B4-BE49-F238E27FC236}">
                    <a16:creationId xmlns:a16="http://schemas.microsoft.com/office/drawing/2014/main" id="{0AB242C5-41C0-4474-A822-F49BEB58E910}"/>
                  </a:ext>
                </a:extLst>
              </p:cNvPr>
              <p:cNvSpPr>
                <a:spLocks noChangeShapeType="1"/>
              </p:cNvSpPr>
              <p:nvPr/>
            </p:nvSpPr>
            <p:spPr bwMode="auto">
              <a:xfrm>
                <a:off x="4234294" y="1753829"/>
                <a:ext cx="0" cy="506248"/>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5" name="Line 34">
                <a:extLst>
                  <a:ext uri="{FF2B5EF4-FFF2-40B4-BE49-F238E27FC236}">
                    <a16:creationId xmlns:a16="http://schemas.microsoft.com/office/drawing/2014/main" id="{A3659689-725B-4E6F-A820-9278E0852A1C}"/>
                  </a:ext>
                </a:extLst>
              </p:cNvPr>
              <p:cNvSpPr>
                <a:spLocks noChangeShapeType="1"/>
              </p:cNvSpPr>
              <p:nvPr/>
            </p:nvSpPr>
            <p:spPr bwMode="auto">
              <a:xfrm flipV="1">
                <a:off x="4239356" y="2168952"/>
                <a:ext cx="0" cy="1042871"/>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6" name="Freeform 35">
                <a:extLst>
                  <a:ext uri="{FF2B5EF4-FFF2-40B4-BE49-F238E27FC236}">
                    <a16:creationId xmlns:a16="http://schemas.microsoft.com/office/drawing/2014/main" id="{52104508-3432-48D1-B605-22E87966EB41}"/>
                  </a:ext>
                </a:extLst>
              </p:cNvPr>
              <p:cNvSpPr>
                <a:spLocks/>
              </p:cNvSpPr>
              <p:nvPr/>
            </p:nvSpPr>
            <p:spPr bwMode="auto">
              <a:xfrm>
                <a:off x="3910295" y="3991445"/>
                <a:ext cx="602436" cy="156937"/>
              </a:xfrm>
              <a:custGeom>
                <a:avLst/>
                <a:gdLst>
                  <a:gd name="T0" fmla="*/ 119 w 119"/>
                  <a:gd name="T1" fmla="*/ 0 h 31"/>
                  <a:gd name="T2" fmla="*/ 48 w 119"/>
                  <a:gd name="T3" fmla="*/ 0 h 31"/>
                  <a:gd name="T4" fmla="*/ 10 w 119"/>
                  <a:gd name="T5" fmla="*/ 0 h 31"/>
                  <a:gd name="T6" fmla="*/ 41 w 119"/>
                  <a:gd name="T7" fmla="*/ 31 h 31"/>
                  <a:gd name="T8" fmla="*/ 0 w 119"/>
                  <a:gd name="T9" fmla="*/ 31 h 31"/>
                  <a:gd name="T10" fmla="*/ 48 w 119"/>
                  <a:gd name="T11" fmla="*/ 0 h 31"/>
                </a:gdLst>
                <a:ahLst/>
                <a:cxnLst>
                  <a:cxn ang="0">
                    <a:pos x="T0" y="T1"/>
                  </a:cxn>
                  <a:cxn ang="0">
                    <a:pos x="T2" y="T3"/>
                  </a:cxn>
                  <a:cxn ang="0">
                    <a:pos x="T4" y="T5"/>
                  </a:cxn>
                  <a:cxn ang="0">
                    <a:pos x="T6" y="T7"/>
                  </a:cxn>
                  <a:cxn ang="0">
                    <a:pos x="T8" y="T9"/>
                  </a:cxn>
                  <a:cxn ang="0">
                    <a:pos x="T10" y="T11"/>
                  </a:cxn>
                </a:cxnLst>
                <a:rect l="0" t="0" r="r" b="b"/>
                <a:pathLst>
                  <a:path w="119" h="31">
                    <a:moveTo>
                      <a:pt x="119" y="0"/>
                    </a:moveTo>
                    <a:lnTo>
                      <a:pt x="48" y="0"/>
                    </a:lnTo>
                    <a:lnTo>
                      <a:pt x="10" y="0"/>
                    </a:lnTo>
                    <a:lnTo>
                      <a:pt x="41" y="31"/>
                    </a:lnTo>
                    <a:lnTo>
                      <a:pt x="0" y="31"/>
                    </a:lnTo>
                    <a:lnTo>
                      <a:pt x="48" y="0"/>
                    </a:lnTo>
                  </a:path>
                </a:pathLst>
              </a:custGeom>
              <a:noFill/>
              <a:ln w="11113" cap="flat">
                <a:solidFill>
                  <a:schemeClr val="accent4"/>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7" name="Line 36">
                <a:extLst>
                  <a:ext uri="{FF2B5EF4-FFF2-40B4-BE49-F238E27FC236}">
                    <a16:creationId xmlns:a16="http://schemas.microsoft.com/office/drawing/2014/main" id="{072D4C16-9643-4AEB-AF0F-BE8C8693E75C}"/>
                  </a:ext>
                </a:extLst>
              </p:cNvPr>
              <p:cNvSpPr>
                <a:spLocks noChangeShapeType="1"/>
              </p:cNvSpPr>
              <p:nvPr/>
            </p:nvSpPr>
            <p:spPr bwMode="auto">
              <a:xfrm>
                <a:off x="3976107" y="3920570"/>
                <a:ext cx="526499" cy="0"/>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8" name="Line 37">
                <a:extLst>
                  <a:ext uri="{FF2B5EF4-FFF2-40B4-BE49-F238E27FC236}">
                    <a16:creationId xmlns:a16="http://schemas.microsoft.com/office/drawing/2014/main" id="{ACE7C928-A029-4338-9E74-A1A6FC33CAEC}"/>
                  </a:ext>
                </a:extLst>
              </p:cNvPr>
              <p:cNvSpPr>
                <a:spLocks noChangeShapeType="1"/>
              </p:cNvSpPr>
              <p:nvPr/>
            </p:nvSpPr>
            <p:spPr bwMode="auto">
              <a:xfrm>
                <a:off x="4360856" y="4148382"/>
                <a:ext cx="202499" cy="0"/>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99" name="Freeform 38">
                <a:extLst>
                  <a:ext uri="{FF2B5EF4-FFF2-40B4-BE49-F238E27FC236}">
                    <a16:creationId xmlns:a16="http://schemas.microsoft.com/office/drawing/2014/main" id="{4982B72E-DDDF-49ED-98AE-FA45917D0C4A}"/>
                  </a:ext>
                </a:extLst>
              </p:cNvPr>
              <p:cNvSpPr>
                <a:spLocks/>
              </p:cNvSpPr>
              <p:nvPr/>
            </p:nvSpPr>
            <p:spPr bwMode="auto">
              <a:xfrm>
                <a:off x="3778670" y="4310381"/>
                <a:ext cx="308812" cy="222749"/>
              </a:xfrm>
              <a:custGeom>
                <a:avLst/>
                <a:gdLst>
                  <a:gd name="T0" fmla="*/ 16 w 61"/>
                  <a:gd name="T1" fmla="*/ 0 h 44"/>
                  <a:gd name="T2" fmla="*/ 61 w 61"/>
                  <a:gd name="T3" fmla="*/ 0 h 44"/>
                  <a:gd name="T4" fmla="*/ 0 w 61"/>
                  <a:gd name="T5" fmla="*/ 36 h 44"/>
                  <a:gd name="T6" fmla="*/ 31 w 61"/>
                  <a:gd name="T7" fmla="*/ 44 h 44"/>
                  <a:gd name="T8" fmla="*/ 52 w 61"/>
                  <a:gd name="T9" fmla="*/ 36 h 44"/>
                  <a:gd name="T10" fmla="*/ 16 w 61"/>
                  <a:gd name="T11" fmla="*/ 0 h 44"/>
                </a:gdLst>
                <a:ahLst/>
                <a:cxnLst>
                  <a:cxn ang="0">
                    <a:pos x="T0" y="T1"/>
                  </a:cxn>
                  <a:cxn ang="0">
                    <a:pos x="T2" y="T3"/>
                  </a:cxn>
                  <a:cxn ang="0">
                    <a:pos x="T4" y="T5"/>
                  </a:cxn>
                  <a:cxn ang="0">
                    <a:pos x="T6" y="T7"/>
                  </a:cxn>
                  <a:cxn ang="0">
                    <a:pos x="T8" y="T9"/>
                  </a:cxn>
                  <a:cxn ang="0">
                    <a:pos x="T10" y="T11"/>
                  </a:cxn>
                </a:cxnLst>
                <a:rect l="0" t="0" r="r" b="b"/>
                <a:pathLst>
                  <a:path w="61" h="44">
                    <a:moveTo>
                      <a:pt x="16" y="0"/>
                    </a:moveTo>
                    <a:lnTo>
                      <a:pt x="61" y="0"/>
                    </a:lnTo>
                    <a:lnTo>
                      <a:pt x="0" y="36"/>
                    </a:lnTo>
                    <a:lnTo>
                      <a:pt x="31" y="44"/>
                    </a:lnTo>
                    <a:lnTo>
                      <a:pt x="52" y="36"/>
                    </a:lnTo>
                    <a:lnTo>
                      <a:pt x="16" y="0"/>
                    </a:lnTo>
                    <a:close/>
                  </a:path>
                </a:pathLst>
              </a:custGeom>
              <a:noFill/>
              <a:ln w="11113" cap="flat">
                <a:solidFill>
                  <a:schemeClr val="accent4"/>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0" name="Line 39">
                <a:extLst>
                  <a:ext uri="{FF2B5EF4-FFF2-40B4-BE49-F238E27FC236}">
                    <a16:creationId xmlns:a16="http://schemas.microsoft.com/office/drawing/2014/main" id="{69560934-2526-47F4-A86B-41EEDB759EDC}"/>
                  </a:ext>
                </a:extLst>
              </p:cNvPr>
              <p:cNvSpPr>
                <a:spLocks noChangeShapeType="1"/>
              </p:cNvSpPr>
              <p:nvPr/>
            </p:nvSpPr>
            <p:spPr bwMode="auto">
              <a:xfrm>
                <a:off x="4401356" y="4310381"/>
                <a:ext cx="222749" cy="0"/>
              </a:xfrm>
              <a:prstGeom prst="line">
                <a:avLst/>
              </a:prstGeom>
              <a:noFill/>
              <a:ln w="11113" cap="flat">
                <a:solidFill>
                  <a:schemeClr val="accent4"/>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1" name="Freeform 40">
                <a:extLst>
                  <a:ext uri="{FF2B5EF4-FFF2-40B4-BE49-F238E27FC236}">
                    <a16:creationId xmlns:a16="http://schemas.microsoft.com/office/drawing/2014/main" id="{BCA2346D-B405-4FB4-9804-1694E15298BF}"/>
                  </a:ext>
                </a:extLst>
              </p:cNvPr>
              <p:cNvSpPr>
                <a:spLocks/>
              </p:cNvSpPr>
              <p:nvPr/>
            </p:nvSpPr>
            <p:spPr bwMode="auto">
              <a:xfrm>
                <a:off x="3859670" y="4148382"/>
                <a:ext cx="258187" cy="161999"/>
              </a:xfrm>
              <a:custGeom>
                <a:avLst/>
                <a:gdLst>
                  <a:gd name="T0" fmla="*/ 0 w 51"/>
                  <a:gd name="T1" fmla="*/ 32 h 32"/>
                  <a:gd name="T2" fmla="*/ 51 w 51"/>
                  <a:gd name="T3" fmla="*/ 0 h 32"/>
                  <a:gd name="T4" fmla="*/ 10 w 51"/>
                  <a:gd name="T5" fmla="*/ 0 h 32"/>
                  <a:gd name="T6" fmla="*/ 45 w 51"/>
                  <a:gd name="T7" fmla="*/ 32 h 32"/>
                </a:gdLst>
                <a:ahLst/>
                <a:cxnLst>
                  <a:cxn ang="0">
                    <a:pos x="T0" y="T1"/>
                  </a:cxn>
                  <a:cxn ang="0">
                    <a:pos x="T2" y="T3"/>
                  </a:cxn>
                  <a:cxn ang="0">
                    <a:pos x="T4" y="T5"/>
                  </a:cxn>
                  <a:cxn ang="0">
                    <a:pos x="T6" y="T7"/>
                  </a:cxn>
                </a:cxnLst>
                <a:rect l="0" t="0" r="r" b="b"/>
                <a:pathLst>
                  <a:path w="51" h="32">
                    <a:moveTo>
                      <a:pt x="0" y="32"/>
                    </a:moveTo>
                    <a:lnTo>
                      <a:pt x="51" y="0"/>
                    </a:lnTo>
                    <a:lnTo>
                      <a:pt x="10" y="0"/>
                    </a:lnTo>
                    <a:lnTo>
                      <a:pt x="45" y="32"/>
                    </a:lnTo>
                  </a:path>
                </a:pathLst>
              </a:custGeom>
              <a:noFill/>
              <a:ln w="11113" cap="flat">
                <a:solidFill>
                  <a:schemeClr val="accent4"/>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2" name="Freeform 41">
                <a:extLst>
                  <a:ext uri="{FF2B5EF4-FFF2-40B4-BE49-F238E27FC236}">
                    <a16:creationId xmlns:a16="http://schemas.microsoft.com/office/drawing/2014/main" id="{CABDC18B-2B81-4F60-BC1E-EF830D5AB567}"/>
                  </a:ext>
                </a:extLst>
              </p:cNvPr>
              <p:cNvSpPr>
                <a:spLocks/>
              </p:cNvSpPr>
              <p:nvPr/>
            </p:nvSpPr>
            <p:spPr bwMode="auto">
              <a:xfrm>
                <a:off x="3965982" y="3991445"/>
                <a:ext cx="597373" cy="156937"/>
              </a:xfrm>
              <a:custGeom>
                <a:avLst/>
                <a:gdLst>
                  <a:gd name="T0" fmla="*/ 0 w 118"/>
                  <a:gd name="T1" fmla="*/ 0 h 31"/>
                  <a:gd name="T2" fmla="*/ 71 w 118"/>
                  <a:gd name="T3" fmla="*/ 0 h 31"/>
                  <a:gd name="T4" fmla="*/ 108 w 118"/>
                  <a:gd name="T5" fmla="*/ 0 h 31"/>
                  <a:gd name="T6" fmla="*/ 78 w 118"/>
                  <a:gd name="T7" fmla="*/ 31 h 31"/>
                  <a:gd name="T8" fmla="*/ 118 w 118"/>
                  <a:gd name="T9" fmla="*/ 31 h 31"/>
                  <a:gd name="T10" fmla="*/ 71 w 118"/>
                  <a:gd name="T11" fmla="*/ 0 h 31"/>
                </a:gdLst>
                <a:ahLst/>
                <a:cxnLst>
                  <a:cxn ang="0">
                    <a:pos x="T0" y="T1"/>
                  </a:cxn>
                  <a:cxn ang="0">
                    <a:pos x="T2" y="T3"/>
                  </a:cxn>
                  <a:cxn ang="0">
                    <a:pos x="T4" y="T5"/>
                  </a:cxn>
                  <a:cxn ang="0">
                    <a:pos x="T6" y="T7"/>
                  </a:cxn>
                  <a:cxn ang="0">
                    <a:pos x="T8" y="T9"/>
                  </a:cxn>
                  <a:cxn ang="0">
                    <a:pos x="T10" y="T11"/>
                  </a:cxn>
                </a:cxnLst>
                <a:rect l="0" t="0" r="r" b="b"/>
                <a:pathLst>
                  <a:path w="118" h="31">
                    <a:moveTo>
                      <a:pt x="0" y="0"/>
                    </a:moveTo>
                    <a:lnTo>
                      <a:pt x="71" y="0"/>
                    </a:lnTo>
                    <a:lnTo>
                      <a:pt x="108" y="0"/>
                    </a:lnTo>
                    <a:lnTo>
                      <a:pt x="78" y="31"/>
                    </a:lnTo>
                    <a:lnTo>
                      <a:pt x="118" y="31"/>
                    </a:lnTo>
                    <a:lnTo>
                      <a:pt x="71" y="0"/>
                    </a:lnTo>
                  </a:path>
                </a:pathLst>
              </a:custGeom>
              <a:noFill/>
              <a:ln w="11113" cap="flat">
                <a:solidFill>
                  <a:schemeClr val="accent4"/>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3" name="Freeform 42">
                <a:extLst>
                  <a:ext uri="{FF2B5EF4-FFF2-40B4-BE49-F238E27FC236}">
                    <a16:creationId xmlns:a16="http://schemas.microsoft.com/office/drawing/2014/main" id="{F0E0E71B-CEFE-4BCF-9ADE-D6C979B5EBD1}"/>
                  </a:ext>
                </a:extLst>
              </p:cNvPr>
              <p:cNvSpPr>
                <a:spLocks/>
              </p:cNvSpPr>
              <p:nvPr/>
            </p:nvSpPr>
            <p:spPr bwMode="auto">
              <a:xfrm>
                <a:off x="4391231" y="4310381"/>
                <a:ext cx="308812" cy="222749"/>
              </a:xfrm>
              <a:custGeom>
                <a:avLst/>
                <a:gdLst>
                  <a:gd name="T0" fmla="*/ 45 w 61"/>
                  <a:gd name="T1" fmla="*/ 0 h 44"/>
                  <a:gd name="T2" fmla="*/ 0 w 61"/>
                  <a:gd name="T3" fmla="*/ 0 h 44"/>
                  <a:gd name="T4" fmla="*/ 61 w 61"/>
                  <a:gd name="T5" fmla="*/ 36 h 44"/>
                  <a:gd name="T6" fmla="*/ 30 w 61"/>
                  <a:gd name="T7" fmla="*/ 44 h 44"/>
                  <a:gd name="T8" fmla="*/ 9 w 61"/>
                  <a:gd name="T9" fmla="*/ 36 h 44"/>
                  <a:gd name="T10" fmla="*/ 45 w 61"/>
                  <a:gd name="T11" fmla="*/ 0 h 44"/>
                </a:gdLst>
                <a:ahLst/>
                <a:cxnLst>
                  <a:cxn ang="0">
                    <a:pos x="T0" y="T1"/>
                  </a:cxn>
                  <a:cxn ang="0">
                    <a:pos x="T2" y="T3"/>
                  </a:cxn>
                  <a:cxn ang="0">
                    <a:pos x="T4" y="T5"/>
                  </a:cxn>
                  <a:cxn ang="0">
                    <a:pos x="T6" y="T7"/>
                  </a:cxn>
                  <a:cxn ang="0">
                    <a:pos x="T8" y="T9"/>
                  </a:cxn>
                  <a:cxn ang="0">
                    <a:pos x="T10" y="T11"/>
                  </a:cxn>
                </a:cxnLst>
                <a:rect l="0" t="0" r="r" b="b"/>
                <a:pathLst>
                  <a:path w="61" h="44">
                    <a:moveTo>
                      <a:pt x="45" y="0"/>
                    </a:moveTo>
                    <a:lnTo>
                      <a:pt x="0" y="0"/>
                    </a:lnTo>
                    <a:lnTo>
                      <a:pt x="61" y="36"/>
                    </a:lnTo>
                    <a:lnTo>
                      <a:pt x="30" y="44"/>
                    </a:lnTo>
                    <a:lnTo>
                      <a:pt x="9" y="36"/>
                    </a:lnTo>
                    <a:lnTo>
                      <a:pt x="45" y="0"/>
                    </a:lnTo>
                    <a:close/>
                  </a:path>
                </a:pathLst>
              </a:custGeom>
              <a:noFill/>
              <a:ln w="11113" cap="flat">
                <a:solidFill>
                  <a:schemeClr val="accent4"/>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4" name="Freeform 43">
                <a:extLst>
                  <a:ext uri="{FF2B5EF4-FFF2-40B4-BE49-F238E27FC236}">
                    <a16:creationId xmlns:a16="http://schemas.microsoft.com/office/drawing/2014/main" id="{02F4E268-0435-42D9-8940-CD7825E95D9C}"/>
                  </a:ext>
                </a:extLst>
              </p:cNvPr>
              <p:cNvSpPr>
                <a:spLocks/>
              </p:cNvSpPr>
              <p:nvPr/>
            </p:nvSpPr>
            <p:spPr bwMode="auto">
              <a:xfrm>
                <a:off x="4360856" y="4148382"/>
                <a:ext cx="258187" cy="161999"/>
              </a:xfrm>
              <a:custGeom>
                <a:avLst/>
                <a:gdLst>
                  <a:gd name="T0" fmla="*/ 51 w 51"/>
                  <a:gd name="T1" fmla="*/ 32 h 32"/>
                  <a:gd name="T2" fmla="*/ 0 w 51"/>
                  <a:gd name="T3" fmla="*/ 0 h 32"/>
                  <a:gd name="T4" fmla="*/ 40 w 51"/>
                  <a:gd name="T5" fmla="*/ 0 h 32"/>
                  <a:gd name="T6" fmla="*/ 6 w 51"/>
                  <a:gd name="T7" fmla="*/ 32 h 32"/>
                </a:gdLst>
                <a:ahLst/>
                <a:cxnLst>
                  <a:cxn ang="0">
                    <a:pos x="T0" y="T1"/>
                  </a:cxn>
                  <a:cxn ang="0">
                    <a:pos x="T2" y="T3"/>
                  </a:cxn>
                  <a:cxn ang="0">
                    <a:pos x="T4" y="T5"/>
                  </a:cxn>
                  <a:cxn ang="0">
                    <a:pos x="T6" y="T7"/>
                  </a:cxn>
                </a:cxnLst>
                <a:rect l="0" t="0" r="r" b="b"/>
                <a:pathLst>
                  <a:path w="51" h="32">
                    <a:moveTo>
                      <a:pt x="51" y="32"/>
                    </a:moveTo>
                    <a:lnTo>
                      <a:pt x="0" y="0"/>
                    </a:lnTo>
                    <a:lnTo>
                      <a:pt x="40" y="0"/>
                    </a:lnTo>
                    <a:lnTo>
                      <a:pt x="6" y="32"/>
                    </a:lnTo>
                  </a:path>
                </a:pathLst>
              </a:custGeom>
              <a:noFill/>
              <a:ln w="11113" cap="flat">
                <a:solidFill>
                  <a:schemeClr val="accent4"/>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5" name="Freeform 44">
                <a:extLst>
                  <a:ext uri="{FF2B5EF4-FFF2-40B4-BE49-F238E27FC236}">
                    <a16:creationId xmlns:a16="http://schemas.microsoft.com/office/drawing/2014/main" id="{16D7A19A-36A9-4E2D-8BB3-1C7FA96BC737}"/>
                  </a:ext>
                </a:extLst>
              </p:cNvPr>
              <p:cNvSpPr>
                <a:spLocks/>
              </p:cNvSpPr>
              <p:nvPr/>
            </p:nvSpPr>
            <p:spPr bwMode="auto">
              <a:xfrm>
                <a:off x="3317984" y="4801442"/>
                <a:ext cx="1852870" cy="587248"/>
              </a:xfrm>
              <a:custGeom>
                <a:avLst/>
                <a:gdLst>
                  <a:gd name="T0" fmla="*/ 56 w 366"/>
                  <a:gd name="T1" fmla="*/ 116 h 116"/>
                  <a:gd name="T2" fmla="*/ 0 w 366"/>
                  <a:gd name="T3" fmla="*/ 75 h 116"/>
                  <a:gd name="T4" fmla="*/ 75 w 366"/>
                  <a:gd name="T5" fmla="*/ 75 h 116"/>
                  <a:gd name="T6" fmla="*/ 31 w 366"/>
                  <a:gd name="T7" fmla="*/ 38 h 116"/>
                  <a:gd name="T8" fmla="*/ 100 w 366"/>
                  <a:gd name="T9" fmla="*/ 38 h 116"/>
                  <a:gd name="T10" fmla="*/ 55 w 366"/>
                  <a:gd name="T11" fmla="*/ 0 h 116"/>
                  <a:gd name="T12" fmla="*/ 308 w 366"/>
                  <a:gd name="T13" fmla="*/ 0 h 116"/>
                  <a:gd name="T14" fmla="*/ 264 w 366"/>
                  <a:gd name="T15" fmla="*/ 38 h 116"/>
                  <a:gd name="T16" fmla="*/ 337 w 366"/>
                  <a:gd name="T17" fmla="*/ 38 h 116"/>
                  <a:gd name="T18" fmla="*/ 286 w 366"/>
                  <a:gd name="T19" fmla="*/ 75 h 116"/>
                  <a:gd name="T20" fmla="*/ 366 w 366"/>
                  <a:gd name="T21" fmla="*/ 75 h 116"/>
                  <a:gd name="T22" fmla="*/ 302 w 366"/>
                  <a:gd name="T23"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6" h="116">
                    <a:moveTo>
                      <a:pt x="56" y="116"/>
                    </a:moveTo>
                    <a:lnTo>
                      <a:pt x="0" y="75"/>
                    </a:lnTo>
                    <a:lnTo>
                      <a:pt x="75" y="75"/>
                    </a:lnTo>
                    <a:lnTo>
                      <a:pt x="31" y="38"/>
                    </a:lnTo>
                    <a:lnTo>
                      <a:pt x="100" y="38"/>
                    </a:lnTo>
                    <a:lnTo>
                      <a:pt x="55" y="0"/>
                    </a:lnTo>
                    <a:lnTo>
                      <a:pt x="308" y="0"/>
                    </a:lnTo>
                    <a:lnTo>
                      <a:pt x="264" y="38"/>
                    </a:lnTo>
                    <a:lnTo>
                      <a:pt x="337" y="38"/>
                    </a:lnTo>
                    <a:lnTo>
                      <a:pt x="286" y="75"/>
                    </a:lnTo>
                    <a:lnTo>
                      <a:pt x="366" y="75"/>
                    </a:lnTo>
                    <a:lnTo>
                      <a:pt x="302" y="116"/>
                    </a:lnTo>
                  </a:path>
                </a:pathLst>
              </a:custGeom>
              <a:noFill/>
              <a:ln w="11113" cap="flat">
                <a:solidFill>
                  <a:schemeClr val="accent4"/>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6" name="Line 45">
                <a:extLst>
                  <a:ext uri="{FF2B5EF4-FFF2-40B4-BE49-F238E27FC236}">
                    <a16:creationId xmlns:a16="http://schemas.microsoft.com/office/drawing/2014/main" id="{F7919407-68FB-46FD-82A0-2044388C338A}"/>
                  </a:ext>
                </a:extLst>
              </p:cNvPr>
              <p:cNvSpPr>
                <a:spLocks noChangeShapeType="1"/>
              </p:cNvSpPr>
              <p:nvPr/>
            </p:nvSpPr>
            <p:spPr bwMode="auto">
              <a:xfrm flipH="1">
                <a:off x="3474921" y="4816630"/>
                <a:ext cx="425249" cy="177187"/>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7" name="Line 47">
                <a:extLst>
                  <a:ext uri="{FF2B5EF4-FFF2-40B4-BE49-F238E27FC236}">
                    <a16:creationId xmlns:a16="http://schemas.microsoft.com/office/drawing/2014/main" id="{0512732C-CC2E-4B1D-85AA-28DE05E59B96}"/>
                  </a:ext>
                </a:extLst>
              </p:cNvPr>
              <p:cNvSpPr>
                <a:spLocks noChangeShapeType="1"/>
              </p:cNvSpPr>
              <p:nvPr/>
            </p:nvSpPr>
            <p:spPr bwMode="auto">
              <a:xfrm flipH="1" flipV="1">
                <a:off x="4583605" y="4816630"/>
                <a:ext cx="425249" cy="177187"/>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8" name="Line 48">
                <a:extLst>
                  <a:ext uri="{FF2B5EF4-FFF2-40B4-BE49-F238E27FC236}">
                    <a16:creationId xmlns:a16="http://schemas.microsoft.com/office/drawing/2014/main" id="{7D926AD5-6701-48CF-8B08-B5BB9F9A6B30}"/>
                  </a:ext>
                </a:extLst>
              </p:cNvPr>
              <p:cNvSpPr>
                <a:spLocks noChangeShapeType="1"/>
              </p:cNvSpPr>
              <p:nvPr/>
            </p:nvSpPr>
            <p:spPr bwMode="auto">
              <a:xfrm flipH="1" flipV="1">
                <a:off x="4654480" y="4993816"/>
                <a:ext cx="506249" cy="187312"/>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9" name="Line 50">
                <a:extLst>
                  <a:ext uri="{FF2B5EF4-FFF2-40B4-BE49-F238E27FC236}">
                    <a16:creationId xmlns:a16="http://schemas.microsoft.com/office/drawing/2014/main" id="{2C760046-7043-45BC-8D9B-E27982AEE0D6}"/>
                  </a:ext>
                </a:extLst>
              </p:cNvPr>
              <p:cNvSpPr>
                <a:spLocks noChangeShapeType="1"/>
              </p:cNvSpPr>
              <p:nvPr/>
            </p:nvSpPr>
            <p:spPr bwMode="auto">
              <a:xfrm>
                <a:off x="4765855" y="5181128"/>
                <a:ext cx="511311" cy="207562"/>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0" name="Line 51">
                <a:extLst>
                  <a:ext uri="{FF2B5EF4-FFF2-40B4-BE49-F238E27FC236}">
                    <a16:creationId xmlns:a16="http://schemas.microsoft.com/office/drawing/2014/main" id="{B54C0046-A08B-4D7F-BD25-C98199F8D532}"/>
                  </a:ext>
                </a:extLst>
              </p:cNvPr>
              <p:cNvSpPr>
                <a:spLocks noChangeShapeType="1"/>
              </p:cNvSpPr>
              <p:nvPr/>
            </p:nvSpPr>
            <p:spPr bwMode="auto">
              <a:xfrm>
                <a:off x="4046982" y="3682634"/>
                <a:ext cx="389811" cy="0"/>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1" name="Line 52">
                <a:extLst>
                  <a:ext uri="{FF2B5EF4-FFF2-40B4-BE49-F238E27FC236}">
                    <a16:creationId xmlns:a16="http://schemas.microsoft.com/office/drawing/2014/main" id="{B98EEECE-AA01-4641-8E12-C7004009524C}"/>
                  </a:ext>
                </a:extLst>
              </p:cNvPr>
              <p:cNvSpPr>
                <a:spLocks noChangeShapeType="1"/>
              </p:cNvSpPr>
              <p:nvPr/>
            </p:nvSpPr>
            <p:spPr bwMode="auto">
              <a:xfrm>
                <a:off x="4077357" y="3525697"/>
                <a:ext cx="323999" cy="0"/>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2" name="Line 53">
                <a:extLst>
                  <a:ext uri="{FF2B5EF4-FFF2-40B4-BE49-F238E27FC236}">
                    <a16:creationId xmlns:a16="http://schemas.microsoft.com/office/drawing/2014/main" id="{4439EA49-A139-419A-9467-ABCBB9261EE7}"/>
                  </a:ext>
                </a:extLst>
              </p:cNvPr>
              <p:cNvSpPr>
                <a:spLocks noChangeShapeType="1"/>
              </p:cNvSpPr>
              <p:nvPr/>
            </p:nvSpPr>
            <p:spPr bwMode="auto">
              <a:xfrm>
                <a:off x="4102669" y="3363698"/>
                <a:ext cx="278437" cy="0"/>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3" name="Line 54">
                <a:extLst>
                  <a:ext uri="{FF2B5EF4-FFF2-40B4-BE49-F238E27FC236}">
                    <a16:creationId xmlns:a16="http://schemas.microsoft.com/office/drawing/2014/main" id="{B0D97006-E34D-4B0B-ABFC-8A6590915FAB}"/>
                  </a:ext>
                </a:extLst>
              </p:cNvPr>
              <p:cNvSpPr>
                <a:spLocks noChangeShapeType="1"/>
              </p:cNvSpPr>
              <p:nvPr/>
            </p:nvSpPr>
            <p:spPr bwMode="auto">
              <a:xfrm>
                <a:off x="4117857" y="3206761"/>
                <a:ext cx="237937" cy="0"/>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4" name="Line 55">
                <a:extLst>
                  <a:ext uri="{FF2B5EF4-FFF2-40B4-BE49-F238E27FC236}">
                    <a16:creationId xmlns:a16="http://schemas.microsoft.com/office/drawing/2014/main" id="{2BD764BE-B511-4317-8128-66D23AD6545B}"/>
                  </a:ext>
                </a:extLst>
              </p:cNvPr>
              <p:cNvSpPr>
                <a:spLocks noChangeShapeType="1"/>
              </p:cNvSpPr>
              <p:nvPr/>
            </p:nvSpPr>
            <p:spPr bwMode="auto">
              <a:xfrm>
                <a:off x="4133044" y="3044761"/>
                <a:ext cx="227812" cy="0"/>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5" name="Line 56">
                <a:extLst>
                  <a:ext uri="{FF2B5EF4-FFF2-40B4-BE49-F238E27FC236}">
                    <a16:creationId xmlns:a16="http://schemas.microsoft.com/office/drawing/2014/main" id="{69F2DD48-2D40-48A5-84AB-B3E078B3209F}"/>
                  </a:ext>
                </a:extLst>
              </p:cNvPr>
              <p:cNvSpPr>
                <a:spLocks noChangeShapeType="1"/>
              </p:cNvSpPr>
              <p:nvPr/>
            </p:nvSpPr>
            <p:spPr bwMode="auto">
              <a:xfrm>
                <a:off x="4143169" y="2887824"/>
                <a:ext cx="182249" cy="0"/>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6" name="Line 57">
                <a:extLst>
                  <a:ext uri="{FF2B5EF4-FFF2-40B4-BE49-F238E27FC236}">
                    <a16:creationId xmlns:a16="http://schemas.microsoft.com/office/drawing/2014/main" id="{FC248C7F-D5A3-4E19-9CDA-0705F131FB8E}"/>
                  </a:ext>
                </a:extLst>
              </p:cNvPr>
              <p:cNvSpPr>
                <a:spLocks noChangeShapeType="1"/>
              </p:cNvSpPr>
              <p:nvPr/>
            </p:nvSpPr>
            <p:spPr bwMode="auto">
              <a:xfrm>
                <a:off x="4158356" y="2730887"/>
                <a:ext cx="156937" cy="0"/>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7" name="Line 58">
                <a:extLst>
                  <a:ext uri="{FF2B5EF4-FFF2-40B4-BE49-F238E27FC236}">
                    <a16:creationId xmlns:a16="http://schemas.microsoft.com/office/drawing/2014/main" id="{640ED391-4AC9-455E-818E-5C7868242C40}"/>
                  </a:ext>
                </a:extLst>
              </p:cNvPr>
              <p:cNvSpPr>
                <a:spLocks noChangeShapeType="1"/>
              </p:cNvSpPr>
              <p:nvPr/>
            </p:nvSpPr>
            <p:spPr bwMode="auto">
              <a:xfrm>
                <a:off x="4153294" y="2568888"/>
                <a:ext cx="156937" cy="0"/>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8" name="Line 59">
                <a:extLst>
                  <a:ext uri="{FF2B5EF4-FFF2-40B4-BE49-F238E27FC236}">
                    <a16:creationId xmlns:a16="http://schemas.microsoft.com/office/drawing/2014/main" id="{267C47F4-C196-4F84-8F2E-B240FF48DB68}"/>
                  </a:ext>
                </a:extLst>
              </p:cNvPr>
              <p:cNvSpPr>
                <a:spLocks noChangeShapeType="1"/>
              </p:cNvSpPr>
              <p:nvPr/>
            </p:nvSpPr>
            <p:spPr bwMode="auto">
              <a:xfrm>
                <a:off x="4173544" y="2411951"/>
                <a:ext cx="131625" cy="0"/>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9" name="Line 60">
                <a:extLst>
                  <a:ext uri="{FF2B5EF4-FFF2-40B4-BE49-F238E27FC236}">
                    <a16:creationId xmlns:a16="http://schemas.microsoft.com/office/drawing/2014/main" id="{11B6DA40-6069-4E9E-BF7B-05CBEA7C2344}"/>
                  </a:ext>
                </a:extLst>
              </p:cNvPr>
              <p:cNvSpPr>
                <a:spLocks noChangeShapeType="1"/>
              </p:cNvSpPr>
              <p:nvPr/>
            </p:nvSpPr>
            <p:spPr bwMode="auto">
              <a:xfrm>
                <a:off x="4239356" y="3829446"/>
                <a:ext cx="0" cy="161999"/>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20" name="Line 61">
                <a:extLst>
                  <a:ext uri="{FF2B5EF4-FFF2-40B4-BE49-F238E27FC236}">
                    <a16:creationId xmlns:a16="http://schemas.microsoft.com/office/drawing/2014/main" id="{CC04F40B-AE69-4B2A-94A5-2207293382A1}"/>
                  </a:ext>
                </a:extLst>
              </p:cNvPr>
              <p:cNvSpPr>
                <a:spLocks noChangeShapeType="1"/>
              </p:cNvSpPr>
              <p:nvPr/>
            </p:nvSpPr>
            <p:spPr bwMode="auto">
              <a:xfrm>
                <a:off x="4097607" y="3829446"/>
                <a:ext cx="0" cy="161999"/>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21" name="Line 62">
                <a:extLst>
                  <a:ext uri="{FF2B5EF4-FFF2-40B4-BE49-F238E27FC236}">
                    <a16:creationId xmlns:a16="http://schemas.microsoft.com/office/drawing/2014/main" id="{36A3C921-8D71-45AE-AC79-C1B6FEFA3B52}"/>
                  </a:ext>
                </a:extLst>
              </p:cNvPr>
              <p:cNvSpPr>
                <a:spLocks noChangeShapeType="1"/>
              </p:cNvSpPr>
              <p:nvPr/>
            </p:nvSpPr>
            <p:spPr bwMode="auto">
              <a:xfrm>
                <a:off x="4031794" y="3829446"/>
                <a:ext cx="0" cy="161999"/>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22" name="Line 63">
                <a:extLst>
                  <a:ext uri="{FF2B5EF4-FFF2-40B4-BE49-F238E27FC236}">
                    <a16:creationId xmlns:a16="http://schemas.microsoft.com/office/drawing/2014/main" id="{E11CFA65-C76F-4320-B7B6-59F3B41F23CB}"/>
                  </a:ext>
                </a:extLst>
              </p:cNvPr>
              <p:cNvSpPr>
                <a:spLocks noChangeShapeType="1"/>
              </p:cNvSpPr>
              <p:nvPr/>
            </p:nvSpPr>
            <p:spPr bwMode="auto">
              <a:xfrm>
                <a:off x="4391231" y="3829446"/>
                <a:ext cx="0" cy="161999"/>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23" name="Line 64">
                <a:extLst>
                  <a:ext uri="{FF2B5EF4-FFF2-40B4-BE49-F238E27FC236}">
                    <a16:creationId xmlns:a16="http://schemas.microsoft.com/office/drawing/2014/main" id="{BA48B2BB-C5A6-4277-B9D6-382805BD0575}"/>
                  </a:ext>
                </a:extLst>
              </p:cNvPr>
              <p:cNvSpPr>
                <a:spLocks noChangeShapeType="1"/>
              </p:cNvSpPr>
              <p:nvPr/>
            </p:nvSpPr>
            <p:spPr bwMode="auto">
              <a:xfrm>
                <a:off x="4457043" y="3829446"/>
                <a:ext cx="0" cy="161999"/>
              </a:xfrm>
              <a:prstGeom prst="line">
                <a:avLst/>
              </a:prstGeom>
              <a:noFill/>
              <a:ln w="11113" cap="flat">
                <a:solidFill>
                  <a:schemeClr val="accent4"/>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276" name="Rectangle 65">
              <a:extLst>
                <a:ext uri="{FF2B5EF4-FFF2-40B4-BE49-F238E27FC236}">
                  <a16:creationId xmlns:a16="http://schemas.microsoft.com/office/drawing/2014/main" id="{DFBB6FEB-B9F3-4CDE-B865-6103DA673EB6}"/>
                </a:ext>
              </a:extLst>
            </p:cNvPr>
            <p:cNvSpPr>
              <a:spLocks noChangeArrowheads="1"/>
            </p:cNvSpPr>
            <p:nvPr/>
          </p:nvSpPr>
          <p:spPr bwMode="auto">
            <a:xfrm>
              <a:off x="2214362" y="5100128"/>
              <a:ext cx="4044926" cy="658123"/>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277" name="Group 276">
              <a:extLst>
                <a:ext uri="{FF2B5EF4-FFF2-40B4-BE49-F238E27FC236}">
                  <a16:creationId xmlns:a16="http://schemas.microsoft.com/office/drawing/2014/main" id="{C2FBCE93-8EEE-42F1-8BC3-ACEE238CA451}"/>
                </a:ext>
              </a:extLst>
            </p:cNvPr>
            <p:cNvGrpSpPr/>
            <p:nvPr/>
          </p:nvGrpSpPr>
          <p:grpSpPr>
            <a:xfrm>
              <a:off x="2548908" y="2275264"/>
              <a:ext cx="3355584" cy="1245372"/>
              <a:chOff x="2999047" y="2442326"/>
              <a:chExt cx="2455305" cy="911247"/>
            </a:xfrm>
          </p:grpSpPr>
          <p:sp>
            <p:nvSpPr>
              <p:cNvPr id="278" name="Oval 130">
                <a:extLst>
                  <a:ext uri="{FF2B5EF4-FFF2-40B4-BE49-F238E27FC236}">
                    <a16:creationId xmlns:a16="http://schemas.microsoft.com/office/drawing/2014/main" id="{0C356CDF-7071-4B76-9A54-762E2E16500B}"/>
                  </a:ext>
                </a:extLst>
              </p:cNvPr>
              <p:cNvSpPr>
                <a:spLocks noChangeArrowheads="1"/>
              </p:cNvSpPr>
              <p:nvPr/>
            </p:nvSpPr>
            <p:spPr bwMode="auto">
              <a:xfrm>
                <a:off x="2999047" y="2523326"/>
                <a:ext cx="106312" cy="111375"/>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79" name="Oval 136">
                <a:extLst>
                  <a:ext uri="{FF2B5EF4-FFF2-40B4-BE49-F238E27FC236}">
                    <a16:creationId xmlns:a16="http://schemas.microsoft.com/office/drawing/2014/main" id="{60F6B3D6-FBF1-4BF5-912B-3C760028366B}"/>
                  </a:ext>
                </a:extLst>
              </p:cNvPr>
              <p:cNvSpPr>
                <a:spLocks noChangeArrowheads="1"/>
              </p:cNvSpPr>
              <p:nvPr/>
            </p:nvSpPr>
            <p:spPr bwMode="auto">
              <a:xfrm>
                <a:off x="4573480" y="2442326"/>
                <a:ext cx="880872" cy="890997"/>
              </a:xfrm>
              <a:prstGeom prst="ellipse">
                <a:avLst/>
              </a:pr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80" name="Freeform 137">
                <a:extLst>
                  <a:ext uri="{FF2B5EF4-FFF2-40B4-BE49-F238E27FC236}">
                    <a16:creationId xmlns:a16="http://schemas.microsoft.com/office/drawing/2014/main" id="{46988D55-2544-48BE-981B-7E57D07E375D}"/>
                  </a:ext>
                </a:extLst>
              </p:cNvPr>
              <p:cNvSpPr>
                <a:spLocks/>
              </p:cNvSpPr>
              <p:nvPr/>
            </p:nvSpPr>
            <p:spPr bwMode="auto">
              <a:xfrm>
                <a:off x="3560983" y="3115636"/>
                <a:ext cx="217687" cy="237937"/>
              </a:xfrm>
              <a:custGeom>
                <a:avLst/>
                <a:gdLst>
                  <a:gd name="T0" fmla="*/ 107 w 107"/>
                  <a:gd name="T1" fmla="*/ 57 h 115"/>
                  <a:gd name="T2" fmla="*/ 53 w 107"/>
                  <a:gd name="T3" fmla="*/ 115 h 115"/>
                  <a:gd name="T4" fmla="*/ 0 w 107"/>
                  <a:gd name="T5" fmla="*/ 57 h 115"/>
                  <a:gd name="T6" fmla="*/ 53 w 107"/>
                  <a:gd name="T7" fmla="*/ 0 h 115"/>
                  <a:gd name="T8" fmla="*/ 107 w 107"/>
                  <a:gd name="T9" fmla="*/ 57 h 115"/>
                </a:gdLst>
                <a:ahLst/>
                <a:cxnLst>
                  <a:cxn ang="0">
                    <a:pos x="T0" y="T1"/>
                  </a:cxn>
                  <a:cxn ang="0">
                    <a:pos x="T2" y="T3"/>
                  </a:cxn>
                  <a:cxn ang="0">
                    <a:pos x="T4" y="T5"/>
                  </a:cxn>
                  <a:cxn ang="0">
                    <a:pos x="T6" y="T7"/>
                  </a:cxn>
                  <a:cxn ang="0">
                    <a:pos x="T8" y="T9"/>
                  </a:cxn>
                </a:cxnLst>
                <a:rect l="0" t="0" r="r" b="b"/>
                <a:pathLst>
                  <a:path w="107" h="115">
                    <a:moveTo>
                      <a:pt x="107" y="57"/>
                    </a:moveTo>
                    <a:cubicBezTo>
                      <a:pt x="82" y="69"/>
                      <a:pt x="63" y="89"/>
                      <a:pt x="53" y="115"/>
                    </a:cubicBezTo>
                    <a:cubicBezTo>
                      <a:pt x="44" y="89"/>
                      <a:pt x="25" y="69"/>
                      <a:pt x="0" y="57"/>
                    </a:cubicBezTo>
                    <a:cubicBezTo>
                      <a:pt x="25" y="46"/>
                      <a:pt x="44" y="26"/>
                      <a:pt x="53" y="0"/>
                    </a:cubicBezTo>
                    <a:cubicBezTo>
                      <a:pt x="63" y="26"/>
                      <a:pt x="82" y="46"/>
                      <a:pt x="107" y="57"/>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sp>
        <p:nvSpPr>
          <p:cNvPr id="419" name="Rectangle 418">
            <a:extLst>
              <a:ext uri="{FF2B5EF4-FFF2-40B4-BE49-F238E27FC236}">
                <a16:creationId xmlns:a16="http://schemas.microsoft.com/office/drawing/2014/main" id="{B5687E62-4E18-488F-A602-44E74CF77B79}"/>
              </a:ext>
            </a:extLst>
          </p:cNvPr>
          <p:cNvSpPr/>
          <p:nvPr/>
        </p:nvSpPr>
        <p:spPr bwMode="auto">
          <a:xfrm>
            <a:off x="1071055" y="5830928"/>
            <a:ext cx="2240962" cy="276999"/>
          </a:xfrm>
          <a:prstGeom prst="rect">
            <a:avLst/>
          </a:prstGeom>
        </p:spPr>
        <p:txBody>
          <a:bodyPr vert="horz" wrap="square" lIns="0" tIns="0" rIns="0" bIns="0" rtlCol="0" anchor="t">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lang="en-US" dirty="0">
                <a:solidFill>
                  <a:srgbClr val="50E6FF"/>
                </a:solidFill>
                <a:latin typeface="+mj-lt"/>
              </a:rPr>
              <a:t>Keyword</a:t>
            </a:r>
            <a:r>
              <a:rPr kumimoji="0" lang="en-US" b="0" i="0" u="none" strike="noStrike" kern="1200" cap="none" spc="0" normalizeH="0" baseline="0" noProof="0" dirty="0">
                <a:ln>
                  <a:noFill/>
                </a:ln>
                <a:solidFill>
                  <a:srgbClr val="50E6FF"/>
                </a:solidFill>
                <a:effectLst/>
                <a:uLnTx/>
                <a:uFillTx/>
                <a:latin typeface="+mj-lt"/>
                <a:ea typeface="+mn-ea"/>
                <a:cs typeface="+mn-cs"/>
              </a:rPr>
              <a:t> search</a:t>
            </a:r>
          </a:p>
        </p:txBody>
      </p:sp>
      <p:sp>
        <p:nvSpPr>
          <p:cNvPr id="420" name="Rectangle 419">
            <a:extLst>
              <a:ext uri="{FF2B5EF4-FFF2-40B4-BE49-F238E27FC236}">
                <a16:creationId xmlns:a16="http://schemas.microsoft.com/office/drawing/2014/main" id="{E7D38859-36CC-4825-883B-14342F9BF1B2}"/>
              </a:ext>
            </a:extLst>
          </p:cNvPr>
          <p:cNvSpPr/>
          <p:nvPr/>
        </p:nvSpPr>
        <p:spPr bwMode="auto">
          <a:xfrm>
            <a:off x="4975519" y="5830928"/>
            <a:ext cx="2240962" cy="276999"/>
          </a:xfrm>
          <a:prstGeom prst="rect">
            <a:avLst/>
          </a:prstGeom>
        </p:spPr>
        <p:txBody>
          <a:bodyPr vert="horz" wrap="square" lIns="0" tIns="0" rIns="0" bIns="0" rtlCol="0" anchor="t">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lang="en-US" dirty="0">
                <a:solidFill>
                  <a:srgbClr val="50E6FF"/>
                </a:solidFill>
                <a:latin typeface="+mj-lt"/>
              </a:rPr>
              <a:t>Contextual </a:t>
            </a:r>
            <a:r>
              <a:rPr kumimoji="0" lang="en-US" b="0" i="0" u="none" strike="noStrike" kern="1200" cap="none" spc="0" normalizeH="0" baseline="0" noProof="0" dirty="0">
                <a:ln>
                  <a:noFill/>
                </a:ln>
                <a:solidFill>
                  <a:srgbClr val="50E6FF"/>
                </a:solidFill>
                <a:effectLst/>
                <a:uLnTx/>
                <a:uFillTx/>
                <a:latin typeface="+mj-lt"/>
                <a:ea typeface="+mn-ea"/>
                <a:cs typeface="+mn-cs"/>
              </a:rPr>
              <a:t>search</a:t>
            </a:r>
          </a:p>
        </p:txBody>
      </p:sp>
      <p:sp>
        <p:nvSpPr>
          <p:cNvPr id="421" name="Rectangle 420">
            <a:extLst>
              <a:ext uri="{FF2B5EF4-FFF2-40B4-BE49-F238E27FC236}">
                <a16:creationId xmlns:a16="http://schemas.microsoft.com/office/drawing/2014/main" id="{8404CDB4-E533-489A-969A-2556C71F94AB}"/>
              </a:ext>
            </a:extLst>
          </p:cNvPr>
          <p:cNvSpPr/>
          <p:nvPr/>
        </p:nvSpPr>
        <p:spPr bwMode="auto">
          <a:xfrm>
            <a:off x="8879983" y="5830928"/>
            <a:ext cx="2240962" cy="276999"/>
          </a:xfrm>
          <a:prstGeom prst="rect">
            <a:avLst/>
          </a:prstGeom>
        </p:spPr>
        <p:txBody>
          <a:bodyPr vert="horz" wrap="square" lIns="0" tIns="0" rIns="0" bIns="0" rtlCol="0" anchor="t">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b="0" i="0" u="none" strike="noStrike" kern="1200" cap="none" spc="0" normalizeH="0" baseline="0" noProof="0" dirty="0">
                <a:ln>
                  <a:noFill/>
                </a:ln>
                <a:solidFill>
                  <a:srgbClr val="50E6FF"/>
                </a:solidFill>
                <a:effectLst/>
                <a:uLnTx/>
                <a:uFillTx/>
                <a:latin typeface="+mj-lt"/>
                <a:ea typeface="+mn-ea"/>
                <a:cs typeface="+mn-cs"/>
              </a:rPr>
              <a:t>Cognitive search</a:t>
            </a:r>
          </a:p>
        </p:txBody>
      </p:sp>
      <p:grpSp>
        <p:nvGrpSpPr>
          <p:cNvPr id="425" name="Graphic 20">
            <a:extLst>
              <a:ext uri="{FF2B5EF4-FFF2-40B4-BE49-F238E27FC236}">
                <a16:creationId xmlns:a16="http://schemas.microsoft.com/office/drawing/2014/main" id="{3AF71459-65F3-4623-89C6-42057A134278}"/>
              </a:ext>
            </a:extLst>
          </p:cNvPr>
          <p:cNvGrpSpPr/>
          <p:nvPr/>
        </p:nvGrpSpPr>
        <p:grpSpPr>
          <a:xfrm>
            <a:off x="4148775" y="3905021"/>
            <a:ext cx="525114" cy="492301"/>
            <a:chOff x="8919131" y="3928587"/>
            <a:chExt cx="525114" cy="492301"/>
          </a:xfrm>
          <a:solidFill>
            <a:schemeClr val="accent1"/>
          </a:solidFill>
        </p:grpSpPr>
        <p:sp>
          <p:nvSpPr>
            <p:cNvPr id="426" name="Freeform: Shape 425">
              <a:extLst>
                <a:ext uri="{FF2B5EF4-FFF2-40B4-BE49-F238E27FC236}">
                  <a16:creationId xmlns:a16="http://schemas.microsoft.com/office/drawing/2014/main" id="{F54C4064-E6BB-42F1-A4F6-90C8BCD7CA84}"/>
                </a:ext>
              </a:extLst>
            </p:cNvPr>
            <p:cNvSpPr/>
            <p:nvPr/>
          </p:nvSpPr>
          <p:spPr>
            <a:xfrm>
              <a:off x="8919131" y="3928587"/>
              <a:ext cx="525114" cy="492301"/>
            </a:xfrm>
            <a:custGeom>
              <a:avLst/>
              <a:gdLst>
                <a:gd name="connsiteX0" fmla="*/ 0 w 525114"/>
                <a:gd name="connsiteY0" fmla="*/ 0 h 492301"/>
                <a:gd name="connsiteX1" fmla="*/ 525115 w 525114"/>
                <a:gd name="connsiteY1" fmla="*/ 0 h 492301"/>
                <a:gd name="connsiteX2" fmla="*/ 525115 w 525114"/>
                <a:gd name="connsiteY2" fmla="*/ 492302 h 492301"/>
                <a:gd name="connsiteX3" fmla="*/ 0 w 525114"/>
                <a:gd name="connsiteY3" fmla="*/ 492302 h 492301"/>
              </a:gdLst>
              <a:ahLst/>
              <a:cxnLst>
                <a:cxn ang="0">
                  <a:pos x="connsiteX0" y="connsiteY0"/>
                </a:cxn>
                <a:cxn ang="0">
                  <a:pos x="connsiteX1" y="connsiteY1"/>
                </a:cxn>
                <a:cxn ang="0">
                  <a:pos x="connsiteX2" y="connsiteY2"/>
                </a:cxn>
                <a:cxn ang="0">
                  <a:pos x="connsiteX3" y="connsiteY3"/>
                </a:cxn>
              </a:cxnLst>
              <a:rect l="l" t="t" r="r" b="b"/>
              <a:pathLst>
                <a:path w="525114" h="492301">
                  <a:moveTo>
                    <a:pt x="0" y="0"/>
                  </a:moveTo>
                  <a:lnTo>
                    <a:pt x="525115" y="0"/>
                  </a:lnTo>
                  <a:lnTo>
                    <a:pt x="525115" y="492302"/>
                  </a:lnTo>
                  <a:lnTo>
                    <a:pt x="0" y="492302"/>
                  </a:lnTo>
                  <a:close/>
                </a:path>
              </a:pathLst>
            </a:custGeom>
            <a:solidFill>
              <a:schemeClr val="accent5"/>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28" name="Freeform: Shape 427">
              <a:extLst>
                <a:ext uri="{FF2B5EF4-FFF2-40B4-BE49-F238E27FC236}">
                  <a16:creationId xmlns:a16="http://schemas.microsoft.com/office/drawing/2014/main" id="{25F856F9-7372-48EE-9C40-A5708A571BE7}"/>
                </a:ext>
              </a:extLst>
            </p:cNvPr>
            <p:cNvSpPr/>
            <p:nvPr/>
          </p:nvSpPr>
          <p:spPr>
            <a:xfrm>
              <a:off x="9035458" y="4011096"/>
              <a:ext cx="292459" cy="327230"/>
            </a:xfrm>
            <a:custGeom>
              <a:avLst/>
              <a:gdLst>
                <a:gd name="connsiteX0" fmla="*/ 292460 w 292459"/>
                <a:gd name="connsiteY0" fmla="*/ 327231 h 327230"/>
                <a:gd name="connsiteX1" fmla="*/ 146230 w 292459"/>
                <a:gd name="connsiteY1" fmla="*/ 180895 h 327230"/>
                <a:gd name="connsiteX2" fmla="*/ 0 w 292459"/>
                <a:gd name="connsiteY2" fmla="*/ 327231 h 327230"/>
                <a:gd name="connsiteX3" fmla="*/ 57052 w 292459"/>
                <a:gd name="connsiteY3" fmla="*/ 90448 h 327230"/>
                <a:gd name="connsiteX4" fmla="*/ 147394 w 292459"/>
                <a:gd name="connsiteY4" fmla="*/ 0 h 327230"/>
                <a:gd name="connsiteX5" fmla="*/ 238953 w 292459"/>
                <a:gd name="connsiteY5" fmla="*/ 90448 h 327230"/>
                <a:gd name="connsiteX6" fmla="*/ 147394 w 292459"/>
                <a:gd name="connsiteY6" fmla="*/ 180895 h 327230"/>
                <a:gd name="connsiteX7" fmla="*/ 57052 w 292459"/>
                <a:gd name="connsiteY7" fmla="*/ 90448 h 327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459" h="327230">
                  <a:moveTo>
                    <a:pt x="292460" y="327231"/>
                  </a:moveTo>
                  <a:cubicBezTo>
                    <a:pt x="292460" y="246310"/>
                    <a:pt x="227045" y="180895"/>
                    <a:pt x="146230" y="180895"/>
                  </a:cubicBezTo>
                  <a:cubicBezTo>
                    <a:pt x="65414" y="180895"/>
                    <a:pt x="0" y="246363"/>
                    <a:pt x="0" y="327231"/>
                  </a:cubicBezTo>
                  <a:moveTo>
                    <a:pt x="57052" y="90448"/>
                  </a:moveTo>
                  <a:cubicBezTo>
                    <a:pt x="57052" y="40487"/>
                    <a:pt x="97487" y="0"/>
                    <a:pt x="147394" y="0"/>
                  </a:cubicBezTo>
                  <a:cubicBezTo>
                    <a:pt x="197302" y="0"/>
                    <a:pt x="238953" y="40434"/>
                    <a:pt x="238953" y="90448"/>
                  </a:cubicBezTo>
                  <a:cubicBezTo>
                    <a:pt x="238953" y="140461"/>
                    <a:pt x="197355" y="180895"/>
                    <a:pt x="147394" y="180895"/>
                  </a:cubicBezTo>
                  <a:cubicBezTo>
                    <a:pt x="97434" y="180895"/>
                    <a:pt x="57052" y="140408"/>
                    <a:pt x="57052" y="90448"/>
                  </a:cubicBez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10" name="Rectangle 9">
            <a:extLst>
              <a:ext uri="{FF2B5EF4-FFF2-40B4-BE49-F238E27FC236}">
                <a16:creationId xmlns:a16="http://schemas.microsoft.com/office/drawing/2014/main" id="{17720D00-E936-4361-85B1-AE519594740C}"/>
              </a:ext>
            </a:extLst>
          </p:cNvPr>
          <p:cNvSpPr/>
          <p:nvPr/>
        </p:nvSpPr>
        <p:spPr bwMode="auto">
          <a:xfrm>
            <a:off x="1051812" y="5365593"/>
            <a:ext cx="2187126" cy="310243"/>
          </a:xfrm>
          <a:prstGeom prst="rect">
            <a:avLst/>
          </a:prstGeom>
          <a:solidFill>
            <a:schemeClr val="tx1"/>
          </a:solidFill>
          <a:ln w="19050">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50" b="1" i="0" u="none" strike="noStrike" kern="1200" cap="none" spc="0" normalizeH="0" baseline="0" noProof="0" dirty="0">
                <a:ln>
                  <a:noFill/>
                </a:ln>
                <a:solidFill>
                  <a:srgbClr val="3C3C41"/>
                </a:solidFill>
                <a:effectLst/>
                <a:uLnTx/>
                <a:uFillTx/>
                <a:latin typeface="Segoe UI"/>
                <a:ea typeface="Segoe UI" pitchFamily="34" charset="0"/>
                <a:cs typeface="Segoe UI" pitchFamily="34" charset="0"/>
              </a:rPr>
              <a:t>Eiffel Tower</a:t>
            </a:r>
          </a:p>
        </p:txBody>
      </p:sp>
      <p:sp>
        <p:nvSpPr>
          <p:cNvPr id="11" name="Rectangle 10">
            <a:extLst>
              <a:ext uri="{FF2B5EF4-FFF2-40B4-BE49-F238E27FC236}">
                <a16:creationId xmlns:a16="http://schemas.microsoft.com/office/drawing/2014/main" id="{3A9323A9-FD44-42CA-BF75-23069473307E}"/>
              </a:ext>
            </a:extLst>
          </p:cNvPr>
          <p:cNvSpPr/>
          <p:nvPr/>
        </p:nvSpPr>
        <p:spPr bwMode="auto">
          <a:xfrm>
            <a:off x="2906704" y="5365592"/>
            <a:ext cx="332235" cy="310243"/>
          </a:xfrm>
          <a:prstGeom prst="rect">
            <a:avLst/>
          </a:prstGeom>
          <a:solidFill>
            <a:schemeClr val="accent1"/>
          </a:solidFill>
          <a:ln w="19050">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2" name="Group 11">
            <a:extLst>
              <a:ext uri="{FF2B5EF4-FFF2-40B4-BE49-F238E27FC236}">
                <a16:creationId xmlns:a16="http://schemas.microsoft.com/office/drawing/2014/main" id="{3A68CC70-948F-48E7-A0FE-F3F97005DD5C}"/>
              </a:ext>
            </a:extLst>
          </p:cNvPr>
          <p:cNvGrpSpPr/>
          <p:nvPr/>
        </p:nvGrpSpPr>
        <p:grpSpPr>
          <a:xfrm>
            <a:off x="2988187" y="5436310"/>
            <a:ext cx="167934" cy="168805"/>
            <a:chOff x="7328018" y="1585925"/>
            <a:chExt cx="495308" cy="495304"/>
          </a:xfrm>
          <a:solidFill>
            <a:schemeClr val="tx1"/>
          </a:solidFill>
        </p:grpSpPr>
        <p:sp>
          <p:nvSpPr>
            <p:cNvPr id="13" name="Freeform 5">
              <a:extLst>
                <a:ext uri="{FF2B5EF4-FFF2-40B4-BE49-F238E27FC236}">
                  <a16:creationId xmlns:a16="http://schemas.microsoft.com/office/drawing/2014/main" id="{AF286338-DEA1-4A29-A1C3-8B231F772684}"/>
                </a:ext>
              </a:extLst>
            </p:cNvPr>
            <p:cNvSpPr>
              <a:spLocks/>
            </p:cNvSpPr>
            <p:nvPr/>
          </p:nvSpPr>
          <p:spPr bwMode="auto">
            <a:xfrm>
              <a:off x="7588372" y="1846277"/>
              <a:ext cx="234954" cy="234952"/>
            </a:xfrm>
            <a:custGeom>
              <a:avLst/>
              <a:gdLst>
                <a:gd name="T0" fmla="*/ 148 w 148"/>
                <a:gd name="T1" fmla="*/ 127 h 148"/>
                <a:gd name="T2" fmla="*/ 127 w 148"/>
                <a:gd name="T3" fmla="*/ 148 h 148"/>
                <a:gd name="T4" fmla="*/ 52 w 148"/>
                <a:gd name="T5" fmla="*/ 73 h 148"/>
                <a:gd name="T6" fmla="*/ 0 w 148"/>
                <a:gd name="T7" fmla="*/ 21 h 148"/>
                <a:gd name="T8" fmla="*/ 21 w 148"/>
                <a:gd name="T9" fmla="*/ 0 h 148"/>
                <a:gd name="T10" fmla="*/ 148 w 148"/>
                <a:gd name="T11" fmla="*/ 127 h 148"/>
              </a:gdLst>
              <a:ahLst/>
              <a:cxnLst>
                <a:cxn ang="0">
                  <a:pos x="T0" y="T1"/>
                </a:cxn>
                <a:cxn ang="0">
                  <a:pos x="T2" y="T3"/>
                </a:cxn>
                <a:cxn ang="0">
                  <a:pos x="T4" y="T5"/>
                </a:cxn>
                <a:cxn ang="0">
                  <a:pos x="T6" y="T7"/>
                </a:cxn>
                <a:cxn ang="0">
                  <a:pos x="T8" y="T9"/>
                </a:cxn>
                <a:cxn ang="0">
                  <a:pos x="T10" y="T11"/>
                </a:cxn>
              </a:cxnLst>
              <a:rect l="0" t="0" r="r" b="b"/>
              <a:pathLst>
                <a:path w="148" h="148">
                  <a:moveTo>
                    <a:pt x="148" y="127"/>
                  </a:moveTo>
                  <a:lnTo>
                    <a:pt x="127" y="148"/>
                  </a:lnTo>
                  <a:lnTo>
                    <a:pt x="52" y="73"/>
                  </a:lnTo>
                  <a:lnTo>
                    <a:pt x="0" y="21"/>
                  </a:lnTo>
                  <a:lnTo>
                    <a:pt x="21" y="0"/>
                  </a:lnTo>
                  <a:lnTo>
                    <a:pt x="148"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14" name="Freeform 6">
              <a:extLst>
                <a:ext uri="{FF2B5EF4-FFF2-40B4-BE49-F238E27FC236}">
                  <a16:creationId xmlns:a16="http://schemas.microsoft.com/office/drawing/2014/main" id="{7ADDCEA4-CA04-434D-BB94-F673863AB8AD}"/>
                </a:ext>
              </a:extLst>
            </p:cNvPr>
            <p:cNvSpPr>
              <a:spLocks noEditPoints="1"/>
            </p:cNvSpPr>
            <p:nvPr/>
          </p:nvSpPr>
          <p:spPr bwMode="auto">
            <a:xfrm>
              <a:off x="7328018" y="1585925"/>
              <a:ext cx="341318" cy="341315"/>
            </a:xfrm>
            <a:custGeom>
              <a:avLst/>
              <a:gdLst>
                <a:gd name="T0" fmla="*/ 469 w 938"/>
                <a:gd name="T1" fmla="*/ 0 h 939"/>
                <a:gd name="T2" fmla="*/ 0 w 938"/>
                <a:gd name="T3" fmla="*/ 470 h 939"/>
                <a:gd name="T4" fmla="*/ 469 w 938"/>
                <a:gd name="T5" fmla="*/ 939 h 939"/>
                <a:gd name="T6" fmla="*/ 938 w 938"/>
                <a:gd name="T7" fmla="*/ 470 h 939"/>
                <a:gd name="T8" fmla="*/ 469 w 938"/>
                <a:gd name="T9" fmla="*/ 0 h 939"/>
                <a:gd name="T10" fmla="*/ 469 w 938"/>
                <a:gd name="T11" fmla="*/ 811 h 939"/>
                <a:gd name="T12" fmla="*/ 128 w 938"/>
                <a:gd name="T13" fmla="*/ 470 h 939"/>
                <a:gd name="T14" fmla="*/ 469 w 938"/>
                <a:gd name="T15" fmla="*/ 128 h 939"/>
                <a:gd name="T16" fmla="*/ 810 w 938"/>
                <a:gd name="T17" fmla="*/ 470 h 939"/>
                <a:gd name="T18" fmla="*/ 469 w 938"/>
                <a:gd name="T19" fmla="*/ 811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8" h="939">
                  <a:moveTo>
                    <a:pt x="469" y="0"/>
                  </a:moveTo>
                  <a:cubicBezTo>
                    <a:pt x="210" y="0"/>
                    <a:pt x="0" y="210"/>
                    <a:pt x="0" y="470"/>
                  </a:cubicBezTo>
                  <a:cubicBezTo>
                    <a:pt x="0" y="729"/>
                    <a:pt x="210" y="939"/>
                    <a:pt x="469" y="939"/>
                  </a:cubicBezTo>
                  <a:cubicBezTo>
                    <a:pt x="728" y="939"/>
                    <a:pt x="938" y="729"/>
                    <a:pt x="938" y="470"/>
                  </a:cubicBezTo>
                  <a:cubicBezTo>
                    <a:pt x="938" y="210"/>
                    <a:pt x="728" y="0"/>
                    <a:pt x="469" y="0"/>
                  </a:cubicBezTo>
                  <a:close/>
                  <a:moveTo>
                    <a:pt x="469" y="811"/>
                  </a:moveTo>
                  <a:cubicBezTo>
                    <a:pt x="280" y="811"/>
                    <a:pt x="128" y="658"/>
                    <a:pt x="128" y="470"/>
                  </a:cubicBezTo>
                  <a:cubicBezTo>
                    <a:pt x="128" y="281"/>
                    <a:pt x="280" y="128"/>
                    <a:pt x="469" y="128"/>
                  </a:cubicBezTo>
                  <a:cubicBezTo>
                    <a:pt x="658" y="128"/>
                    <a:pt x="810" y="281"/>
                    <a:pt x="810" y="470"/>
                  </a:cubicBezTo>
                  <a:cubicBezTo>
                    <a:pt x="810" y="658"/>
                    <a:pt x="658" y="811"/>
                    <a:pt x="469" y="8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grpSp>
      <p:sp>
        <p:nvSpPr>
          <p:cNvPr id="473" name="Freeform: Shape 472">
            <a:extLst>
              <a:ext uri="{FF2B5EF4-FFF2-40B4-BE49-F238E27FC236}">
                <a16:creationId xmlns:a16="http://schemas.microsoft.com/office/drawing/2014/main" id="{BB65D984-E89C-46A8-BB39-22684BBA7979}"/>
              </a:ext>
            </a:extLst>
          </p:cNvPr>
          <p:cNvSpPr/>
          <p:nvPr/>
        </p:nvSpPr>
        <p:spPr>
          <a:xfrm>
            <a:off x="4030115" y="2374284"/>
            <a:ext cx="2819045"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74" name="Freeform: Shape 473">
            <a:extLst>
              <a:ext uri="{FF2B5EF4-FFF2-40B4-BE49-F238E27FC236}">
                <a16:creationId xmlns:a16="http://schemas.microsoft.com/office/drawing/2014/main" id="{18085F43-7263-4260-815C-C7B5B64D8F09}"/>
              </a:ext>
            </a:extLst>
          </p:cNvPr>
          <p:cNvSpPr/>
          <p:nvPr/>
        </p:nvSpPr>
        <p:spPr>
          <a:xfrm>
            <a:off x="4030116" y="2526684"/>
            <a:ext cx="2187674"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75" name="Freeform: Shape 474">
            <a:extLst>
              <a:ext uri="{FF2B5EF4-FFF2-40B4-BE49-F238E27FC236}">
                <a16:creationId xmlns:a16="http://schemas.microsoft.com/office/drawing/2014/main" id="{10C87CCD-12BE-45FB-A89A-BFBEB62C77B2}"/>
              </a:ext>
            </a:extLst>
          </p:cNvPr>
          <p:cNvSpPr/>
          <p:nvPr/>
        </p:nvSpPr>
        <p:spPr>
          <a:xfrm>
            <a:off x="4030115" y="2679084"/>
            <a:ext cx="2418995"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76" name="Freeform: Shape 475">
            <a:extLst>
              <a:ext uri="{FF2B5EF4-FFF2-40B4-BE49-F238E27FC236}">
                <a16:creationId xmlns:a16="http://schemas.microsoft.com/office/drawing/2014/main" id="{CFFC58F8-17A9-4D6C-9CE8-6C39348777CF}"/>
              </a:ext>
            </a:extLst>
          </p:cNvPr>
          <p:cNvSpPr/>
          <p:nvPr/>
        </p:nvSpPr>
        <p:spPr>
          <a:xfrm>
            <a:off x="4030116" y="2831484"/>
            <a:ext cx="1769934"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77" name="Freeform: Shape 476">
            <a:extLst>
              <a:ext uri="{FF2B5EF4-FFF2-40B4-BE49-F238E27FC236}">
                <a16:creationId xmlns:a16="http://schemas.microsoft.com/office/drawing/2014/main" id="{98B1DA23-26E5-4CBA-BD0B-8DCAFF3E9C8D}"/>
              </a:ext>
            </a:extLst>
          </p:cNvPr>
          <p:cNvSpPr/>
          <p:nvPr/>
        </p:nvSpPr>
        <p:spPr>
          <a:xfrm>
            <a:off x="4030115" y="2983884"/>
            <a:ext cx="1912809"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cxnSp>
        <p:nvCxnSpPr>
          <p:cNvPr id="479" name="Straight Connector 478">
            <a:extLst>
              <a:ext uri="{FF2B5EF4-FFF2-40B4-BE49-F238E27FC236}">
                <a16:creationId xmlns:a16="http://schemas.microsoft.com/office/drawing/2014/main" id="{8339FA94-17ED-4F54-9C16-192E669115AE}"/>
              </a:ext>
            </a:extLst>
          </p:cNvPr>
          <p:cNvCxnSpPr>
            <a:cxnSpLocks/>
          </p:cNvCxnSpPr>
          <p:nvPr/>
        </p:nvCxnSpPr>
        <p:spPr>
          <a:xfrm>
            <a:off x="4113900" y="3262657"/>
            <a:ext cx="3709759" cy="0"/>
          </a:xfrm>
          <a:prstGeom prst="line">
            <a:avLst/>
          </a:prstGeom>
          <a:ln>
            <a:solidFill>
              <a:schemeClr val="tx1">
                <a:lumMod val="7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81" name="Freeform: Shape 480">
            <a:extLst>
              <a:ext uri="{FF2B5EF4-FFF2-40B4-BE49-F238E27FC236}">
                <a16:creationId xmlns:a16="http://schemas.microsoft.com/office/drawing/2014/main" id="{D59F8C54-B0C6-40B1-99E1-2787BDA5A8BB}"/>
              </a:ext>
            </a:extLst>
          </p:cNvPr>
          <p:cNvSpPr/>
          <p:nvPr/>
        </p:nvSpPr>
        <p:spPr>
          <a:xfrm>
            <a:off x="4030115" y="3402014"/>
            <a:ext cx="1827085" cy="197798"/>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83" name="Freeform: Shape 482">
            <a:extLst>
              <a:ext uri="{FF2B5EF4-FFF2-40B4-BE49-F238E27FC236}">
                <a16:creationId xmlns:a16="http://schemas.microsoft.com/office/drawing/2014/main" id="{8937C7EC-DF6B-4B44-A30A-443D743A98D0}"/>
              </a:ext>
            </a:extLst>
          </p:cNvPr>
          <p:cNvSpPr/>
          <p:nvPr/>
        </p:nvSpPr>
        <p:spPr>
          <a:xfrm>
            <a:off x="4030115" y="3706814"/>
            <a:ext cx="2418995"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84" name="Freeform: Shape 483">
            <a:extLst>
              <a:ext uri="{FF2B5EF4-FFF2-40B4-BE49-F238E27FC236}">
                <a16:creationId xmlns:a16="http://schemas.microsoft.com/office/drawing/2014/main" id="{671A9BA4-88C2-4F6C-8679-167D1813356A}"/>
              </a:ext>
            </a:extLst>
          </p:cNvPr>
          <p:cNvSpPr/>
          <p:nvPr/>
        </p:nvSpPr>
        <p:spPr>
          <a:xfrm>
            <a:off x="4779797" y="3859214"/>
            <a:ext cx="2015600"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85" name="Freeform: Shape 484">
            <a:extLst>
              <a:ext uri="{FF2B5EF4-FFF2-40B4-BE49-F238E27FC236}">
                <a16:creationId xmlns:a16="http://schemas.microsoft.com/office/drawing/2014/main" id="{66896C64-404C-43DF-B37C-DF80932B3F5D}"/>
              </a:ext>
            </a:extLst>
          </p:cNvPr>
          <p:cNvSpPr/>
          <p:nvPr/>
        </p:nvSpPr>
        <p:spPr>
          <a:xfrm>
            <a:off x="4779796" y="4011614"/>
            <a:ext cx="3042447"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86" name="Freeform: Shape 485">
            <a:extLst>
              <a:ext uri="{FF2B5EF4-FFF2-40B4-BE49-F238E27FC236}">
                <a16:creationId xmlns:a16="http://schemas.microsoft.com/office/drawing/2014/main" id="{CF9C61BC-8A71-4CED-8E3B-BE5EE33305E8}"/>
              </a:ext>
            </a:extLst>
          </p:cNvPr>
          <p:cNvSpPr/>
          <p:nvPr/>
        </p:nvSpPr>
        <p:spPr>
          <a:xfrm>
            <a:off x="4779796" y="4158535"/>
            <a:ext cx="2364639"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87" name="Freeform: Shape 486">
            <a:extLst>
              <a:ext uri="{FF2B5EF4-FFF2-40B4-BE49-F238E27FC236}">
                <a16:creationId xmlns:a16="http://schemas.microsoft.com/office/drawing/2014/main" id="{47B8C198-48AB-485F-B137-AF770D126772}"/>
              </a:ext>
            </a:extLst>
          </p:cNvPr>
          <p:cNvSpPr/>
          <p:nvPr/>
        </p:nvSpPr>
        <p:spPr>
          <a:xfrm>
            <a:off x="4779796" y="4310935"/>
            <a:ext cx="2539473"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488" name="Freeform: Shape 487">
            <a:extLst>
              <a:ext uri="{FF2B5EF4-FFF2-40B4-BE49-F238E27FC236}">
                <a16:creationId xmlns:a16="http://schemas.microsoft.com/office/drawing/2014/main" id="{37427FAD-9AA1-4684-9E70-E2F34C386326}"/>
              </a:ext>
            </a:extLst>
          </p:cNvPr>
          <p:cNvSpPr/>
          <p:nvPr/>
        </p:nvSpPr>
        <p:spPr>
          <a:xfrm>
            <a:off x="7116350" y="3109059"/>
            <a:ext cx="710205" cy="45719"/>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tx1">
              <a:lumMod val="75000"/>
            </a:schemeClr>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cxnSp>
        <p:nvCxnSpPr>
          <p:cNvPr id="28" name="Straight Arrow Connector 27">
            <a:extLst>
              <a:ext uri="{FF2B5EF4-FFF2-40B4-BE49-F238E27FC236}">
                <a16:creationId xmlns:a16="http://schemas.microsoft.com/office/drawing/2014/main" id="{72B92F3C-10BA-4D6D-AD21-B6DABB2848E0}"/>
              </a:ext>
            </a:extLst>
          </p:cNvPr>
          <p:cNvCxnSpPr>
            <a:cxnSpLocks/>
          </p:cNvCxnSpPr>
          <p:nvPr/>
        </p:nvCxnSpPr>
        <p:spPr>
          <a:xfrm>
            <a:off x="-108857" y="6236924"/>
            <a:ext cx="11651676"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B3B6DF45-90E8-487F-B64C-179015FCA34E}"/>
              </a:ext>
            </a:extLst>
          </p:cNvPr>
          <p:cNvSpPr/>
          <p:nvPr/>
        </p:nvSpPr>
        <p:spPr bwMode="auto">
          <a:xfrm>
            <a:off x="2151052" y="6196439"/>
            <a:ext cx="80968" cy="80968"/>
          </a:xfrm>
          <a:prstGeom prst="ellipse">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4" name="Oval 213">
            <a:extLst>
              <a:ext uri="{FF2B5EF4-FFF2-40B4-BE49-F238E27FC236}">
                <a16:creationId xmlns:a16="http://schemas.microsoft.com/office/drawing/2014/main" id="{1B3B90FA-EF9B-418D-9A36-A25099AC61D5}"/>
              </a:ext>
            </a:extLst>
          </p:cNvPr>
          <p:cNvSpPr/>
          <p:nvPr/>
        </p:nvSpPr>
        <p:spPr bwMode="auto">
          <a:xfrm>
            <a:off x="6055516" y="6196439"/>
            <a:ext cx="80968" cy="80968"/>
          </a:xfrm>
          <a:prstGeom prst="ellipse">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5" name="Oval 214">
            <a:extLst>
              <a:ext uri="{FF2B5EF4-FFF2-40B4-BE49-F238E27FC236}">
                <a16:creationId xmlns:a16="http://schemas.microsoft.com/office/drawing/2014/main" id="{78558736-6033-4484-8722-5B092CBBAEAC}"/>
              </a:ext>
            </a:extLst>
          </p:cNvPr>
          <p:cNvSpPr/>
          <p:nvPr/>
        </p:nvSpPr>
        <p:spPr bwMode="auto">
          <a:xfrm>
            <a:off x="9959980" y="6196439"/>
            <a:ext cx="80968" cy="80968"/>
          </a:xfrm>
          <a:prstGeom prst="ellipse">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55" name="Group 354">
            <a:extLst>
              <a:ext uri="{FF2B5EF4-FFF2-40B4-BE49-F238E27FC236}">
                <a16:creationId xmlns:a16="http://schemas.microsoft.com/office/drawing/2014/main" id="{535651C9-C407-4A20-A1AC-EDA5CB4D23E6}"/>
              </a:ext>
            </a:extLst>
          </p:cNvPr>
          <p:cNvGrpSpPr/>
          <p:nvPr/>
        </p:nvGrpSpPr>
        <p:grpSpPr>
          <a:xfrm>
            <a:off x="7111445" y="3388974"/>
            <a:ext cx="820031" cy="470228"/>
            <a:chOff x="7111445" y="3388974"/>
            <a:chExt cx="820031" cy="470228"/>
          </a:xfrm>
        </p:grpSpPr>
        <p:sp>
          <p:nvSpPr>
            <p:cNvPr id="356" name="Freeform: Shape 355">
              <a:extLst>
                <a:ext uri="{FF2B5EF4-FFF2-40B4-BE49-F238E27FC236}">
                  <a16:creationId xmlns:a16="http://schemas.microsoft.com/office/drawing/2014/main" id="{DA668E30-7150-404B-9F18-9C97D1562467}"/>
                </a:ext>
              </a:extLst>
            </p:cNvPr>
            <p:cNvSpPr/>
            <p:nvPr/>
          </p:nvSpPr>
          <p:spPr>
            <a:xfrm>
              <a:off x="7111445" y="3388974"/>
              <a:ext cx="820031" cy="470228"/>
            </a:xfrm>
            <a:custGeom>
              <a:avLst/>
              <a:gdLst>
                <a:gd name="connsiteX0" fmla="*/ 0 w 309818"/>
                <a:gd name="connsiteY0" fmla="*/ 0 h 212755"/>
                <a:gd name="connsiteX1" fmla="*/ 309819 w 309818"/>
                <a:gd name="connsiteY1" fmla="*/ 0 h 212755"/>
                <a:gd name="connsiteX2" fmla="*/ 309819 w 309818"/>
                <a:gd name="connsiteY2" fmla="*/ 212756 h 212755"/>
                <a:gd name="connsiteX3" fmla="*/ 0 w 309818"/>
                <a:gd name="connsiteY3" fmla="*/ 212756 h 212755"/>
              </a:gdLst>
              <a:ahLst/>
              <a:cxnLst>
                <a:cxn ang="0">
                  <a:pos x="connsiteX0" y="connsiteY0"/>
                </a:cxn>
                <a:cxn ang="0">
                  <a:pos x="connsiteX1" y="connsiteY1"/>
                </a:cxn>
                <a:cxn ang="0">
                  <a:pos x="connsiteX2" y="connsiteY2"/>
                </a:cxn>
                <a:cxn ang="0">
                  <a:pos x="connsiteX3" y="connsiteY3"/>
                </a:cxn>
              </a:cxnLst>
              <a:rect l="l" t="t" r="r" b="b"/>
              <a:pathLst>
                <a:path w="309818" h="212755">
                  <a:moveTo>
                    <a:pt x="0" y="0"/>
                  </a:moveTo>
                  <a:lnTo>
                    <a:pt x="309819" y="0"/>
                  </a:lnTo>
                  <a:lnTo>
                    <a:pt x="309819" y="212756"/>
                  </a:lnTo>
                  <a:lnTo>
                    <a:pt x="0" y="212756"/>
                  </a:lnTo>
                  <a:close/>
                </a:path>
              </a:pathLst>
            </a:custGeom>
            <a:solidFill>
              <a:schemeClr val="accent5"/>
            </a:solidFill>
            <a:ln w="1584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357" name="Group 356">
              <a:extLst>
                <a:ext uri="{FF2B5EF4-FFF2-40B4-BE49-F238E27FC236}">
                  <a16:creationId xmlns:a16="http://schemas.microsoft.com/office/drawing/2014/main" id="{111A274A-A460-4053-8DF9-86DB7C46DF86}"/>
                </a:ext>
              </a:extLst>
            </p:cNvPr>
            <p:cNvGrpSpPr/>
            <p:nvPr/>
          </p:nvGrpSpPr>
          <p:grpSpPr>
            <a:xfrm>
              <a:off x="7159109" y="3433234"/>
              <a:ext cx="366963" cy="180031"/>
              <a:chOff x="8495960" y="2589760"/>
              <a:chExt cx="1703880" cy="835920"/>
            </a:xfrm>
          </p:grpSpPr>
          <mc:AlternateContent xmlns:mc="http://schemas.openxmlformats.org/markup-compatibility/2006" xmlns:p14="http://schemas.microsoft.com/office/powerpoint/2010/main">
            <mc:Choice Requires="p14">
              <p:contentPart p14:bwMode="auto" r:id="rId3">
                <p14:nvContentPartPr>
                  <p14:cNvPr id="365" name="Ink 364">
                    <a:extLst>
                      <a:ext uri="{FF2B5EF4-FFF2-40B4-BE49-F238E27FC236}">
                        <a16:creationId xmlns:a16="http://schemas.microsoft.com/office/drawing/2014/main" id="{5808B203-BF1E-4027-B037-DF3782134EE5}"/>
                      </a:ext>
                    </a:extLst>
                  </p14:cNvPr>
                  <p14:cNvContentPartPr/>
                  <p14:nvPr/>
                </p14:nvContentPartPr>
                <p14:xfrm>
                  <a:off x="8557160" y="2707120"/>
                  <a:ext cx="389880" cy="631440"/>
                </p14:xfrm>
              </p:contentPart>
            </mc:Choice>
            <mc:Fallback xmlns="">
              <p:pic>
                <p:nvPicPr>
                  <p:cNvPr id="365" name="Ink 364">
                    <a:extLst>
                      <a:ext uri="{FF2B5EF4-FFF2-40B4-BE49-F238E27FC236}">
                        <a16:creationId xmlns:a16="http://schemas.microsoft.com/office/drawing/2014/main" id="{5808B203-BF1E-4027-B037-DF3782134EE5}"/>
                      </a:ext>
                    </a:extLst>
                  </p:cNvPr>
                  <p:cNvPicPr/>
                  <p:nvPr/>
                </p:nvPicPr>
                <p:blipFill>
                  <a:blip r:embed="rId4"/>
                  <a:stretch>
                    <a:fillRect/>
                  </a:stretch>
                </p:blipFill>
                <p:spPr>
                  <a:xfrm>
                    <a:off x="8520505" y="2670466"/>
                    <a:ext cx="461525" cy="703081"/>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66" name="Ink 365">
                    <a:extLst>
                      <a:ext uri="{FF2B5EF4-FFF2-40B4-BE49-F238E27FC236}">
                        <a16:creationId xmlns:a16="http://schemas.microsoft.com/office/drawing/2014/main" id="{FE556E9A-F6E3-459C-9756-6DD19544FB5E}"/>
                      </a:ext>
                    </a:extLst>
                  </p14:cNvPr>
                  <p14:cNvContentPartPr/>
                  <p14:nvPr/>
                </p14:nvContentPartPr>
                <p14:xfrm>
                  <a:off x="8495960" y="2998720"/>
                  <a:ext cx="464040" cy="153000"/>
                </p14:xfrm>
              </p:contentPart>
            </mc:Choice>
            <mc:Fallback xmlns="">
              <p:pic>
                <p:nvPicPr>
                  <p:cNvPr id="366" name="Ink 365">
                    <a:extLst>
                      <a:ext uri="{FF2B5EF4-FFF2-40B4-BE49-F238E27FC236}">
                        <a16:creationId xmlns:a16="http://schemas.microsoft.com/office/drawing/2014/main" id="{FE556E9A-F6E3-459C-9756-6DD19544FB5E}"/>
                      </a:ext>
                    </a:extLst>
                  </p:cNvPr>
                  <p:cNvPicPr/>
                  <p:nvPr/>
                </p:nvPicPr>
                <p:blipFill>
                  <a:blip r:embed="rId6"/>
                  <a:stretch>
                    <a:fillRect/>
                  </a:stretch>
                </p:blipFill>
                <p:spPr>
                  <a:xfrm>
                    <a:off x="8459237" y="2962133"/>
                    <a:ext cx="535816" cy="224511"/>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67" name="Ink 366">
                    <a:extLst>
                      <a:ext uri="{FF2B5EF4-FFF2-40B4-BE49-F238E27FC236}">
                        <a16:creationId xmlns:a16="http://schemas.microsoft.com/office/drawing/2014/main" id="{BCA0865E-A36A-4D93-8CC8-C3E728089EE4}"/>
                      </a:ext>
                    </a:extLst>
                  </p14:cNvPr>
                  <p14:cNvContentPartPr/>
                  <p14:nvPr/>
                </p14:nvContentPartPr>
                <p14:xfrm>
                  <a:off x="9074120" y="2775880"/>
                  <a:ext cx="65520" cy="471600"/>
                </p14:xfrm>
              </p:contentPart>
            </mc:Choice>
            <mc:Fallback xmlns="">
              <p:pic>
                <p:nvPicPr>
                  <p:cNvPr id="367" name="Ink 366">
                    <a:extLst>
                      <a:ext uri="{FF2B5EF4-FFF2-40B4-BE49-F238E27FC236}">
                        <a16:creationId xmlns:a16="http://schemas.microsoft.com/office/drawing/2014/main" id="{BCA0865E-A36A-4D93-8CC8-C3E728089EE4}"/>
                      </a:ext>
                    </a:extLst>
                  </p:cNvPr>
                  <p:cNvPicPr/>
                  <p:nvPr/>
                </p:nvPicPr>
                <p:blipFill>
                  <a:blip r:embed="rId8"/>
                  <a:stretch>
                    <a:fillRect/>
                  </a:stretch>
                </p:blipFill>
                <p:spPr>
                  <a:xfrm>
                    <a:off x="9038084" y="2739219"/>
                    <a:ext cx="135954" cy="543257"/>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68" name="Ink 367">
                    <a:extLst>
                      <a:ext uri="{FF2B5EF4-FFF2-40B4-BE49-F238E27FC236}">
                        <a16:creationId xmlns:a16="http://schemas.microsoft.com/office/drawing/2014/main" id="{56C9A7D6-2424-4AC1-AB6B-9DF1D1645434}"/>
                      </a:ext>
                    </a:extLst>
                  </p14:cNvPr>
                  <p14:cNvContentPartPr/>
                  <p14:nvPr/>
                </p14:nvContentPartPr>
                <p14:xfrm>
                  <a:off x="9200840" y="2721160"/>
                  <a:ext cx="331920" cy="662040"/>
                </p14:xfrm>
              </p:contentPart>
            </mc:Choice>
            <mc:Fallback xmlns="">
              <p:pic>
                <p:nvPicPr>
                  <p:cNvPr id="368" name="Ink 367">
                    <a:extLst>
                      <a:ext uri="{FF2B5EF4-FFF2-40B4-BE49-F238E27FC236}">
                        <a16:creationId xmlns:a16="http://schemas.microsoft.com/office/drawing/2014/main" id="{56C9A7D6-2424-4AC1-AB6B-9DF1D1645434}"/>
                      </a:ext>
                    </a:extLst>
                  </p:cNvPr>
                  <p:cNvPicPr/>
                  <p:nvPr/>
                </p:nvPicPr>
                <p:blipFill>
                  <a:blip r:embed="rId10"/>
                  <a:stretch>
                    <a:fillRect/>
                  </a:stretch>
                </p:blipFill>
                <p:spPr>
                  <a:xfrm>
                    <a:off x="9164145" y="2684473"/>
                    <a:ext cx="403641" cy="733747"/>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69" name="Ink 368">
                    <a:extLst>
                      <a:ext uri="{FF2B5EF4-FFF2-40B4-BE49-F238E27FC236}">
                        <a16:creationId xmlns:a16="http://schemas.microsoft.com/office/drawing/2014/main" id="{31A2D673-C490-4DAD-BDEA-5F405587D2D3}"/>
                      </a:ext>
                    </a:extLst>
                  </p14:cNvPr>
                  <p14:cNvContentPartPr/>
                  <p14:nvPr/>
                </p14:nvContentPartPr>
                <p14:xfrm>
                  <a:off x="9505400" y="2816920"/>
                  <a:ext cx="160560" cy="579240"/>
                </p14:xfrm>
              </p:contentPart>
            </mc:Choice>
            <mc:Fallback xmlns="">
              <p:pic>
                <p:nvPicPr>
                  <p:cNvPr id="369" name="Ink 368">
                    <a:extLst>
                      <a:ext uri="{FF2B5EF4-FFF2-40B4-BE49-F238E27FC236}">
                        <a16:creationId xmlns:a16="http://schemas.microsoft.com/office/drawing/2014/main" id="{31A2D673-C490-4DAD-BDEA-5F405587D2D3}"/>
                      </a:ext>
                    </a:extLst>
                  </p:cNvPr>
                  <p:cNvPicPr/>
                  <p:nvPr/>
                </p:nvPicPr>
                <p:blipFill>
                  <a:blip r:embed="rId12"/>
                  <a:stretch>
                    <a:fillRect/>
                  </a:stretch>
                </p:blipFill>
                <p:spPr>
                  <a:xfrm>
                    <a:off x="9468984" y="2780196"/>
                    <a:ext cx="231736" cy="651019"/>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70" name="Ink 369">
                    <a:extLst>
                      <a:ext uri="{FF2B5EF4-FFF2-40B4-BE49-F238E27FC236}">
                        <a16:creationId xmlns:a16="http://schemas.microsoft.com/office/drawing/2014/main" id="{12D7BBF1-69AC-423E-86D5-4B0EB815F786}"/>
                      </a:ext>
                    </a:extLst>
                  </p14:cNvPr>
                  <p14:cNvContentPartPr/>
                  <p14:nvPr/>
                </p14:nvContentPartPr>
                <p14:xfrm>
                  <a:off x="9128120" y="3045160"/>
                  <a:ext cx="585720" cy="172080"/>
                </p14:xfrm>
              </p:contentPart>
            </mc:Choice>
            <mc:Fallback xmlns="">
              <p:pic>
                <p:nvPicPr>
                  <p:cNvPr id="370" name="Ink 369">
                    <a:extLst>
                      <a:ext uri="{FF2B5EF4-FFF2-40B4-BE49-F238E27FC236}">
                        <a16:creationId xmlns:a16="http://schemas.microsoft.com/office/drawing/2014/main" id="{12D7BBF1-69AC-423E-86D5-4B0EB815F786}"/>
                      </a:ext>
                    </a:extLst>
                  </p:cNvPr>
                  <p:cNvPicPr/>
                  <p:nvPr/>
                </p:nvPicPr>
                <p:blipFill>
                  <a:blip r:embed="rId14"/>
                  <a:stretch>
                    <a:fillRect/>
                  </a:stretch>
                </p:blipFill>
                <p:spPr>
                  <a:xfrm>
                    <a:off x="9091408" y="3008758"/>
                    <a:ext cx="657475" cy="243228"/>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371" name="Ink 370">
                    <a:extLst>
                      <a:ext uri="{FF2B5EF4-FFF2-40B4-BE49-F238E27FC236}">
                        <a16:creationId xmlns:a16="http://schemas.microsoft.com/office/drawing/2014/main" id="{7423D241-9EAC-4AB1-8DEA-5710BDAE97C0}"/>
                      </a:ext>
                    </a:extLst>
                  </p14:cNvPr>
                  <p14:cNvContentPartPr/>
                  <p14:nvPr/>
                </p14:nvContentPartPr>
                <p14:xfrm>
                  <a:off x="9716720" y="3092320"/>
                  <a:ext cx="221040" cy="248040"/>
                </p14:xfrm>
              </p:contentPart>
            </mc:Choice>
            <mc:Fallback xmlns="">
              <p:pic>
                <p:nvPicPr>
                  <p:cNvPr id="371" name="Ink 370">
                    <a:extLst>
                      <a:ext uri="{FF2B5EF4-FFF2-40B4-BE49-F238E27FC236}">
                        <a16:creationId xmlns:a16="http://schemas.microsoft.com/office/drawing/2014/main" id="{7423D241-9EAC-4AB1-8DEA-5710BDAE97C0}"/>
                      </a:ext>
                    </a:extLst>
                  </p:cNvPr>
                  <p:cNvPicPr/>
                  <p:nvPr/>
                </p:nvPicPr>
                <p:blipFill>
                  <a:blip r:embed="rId16"/>
                  <a:stretch>
                    <a:fillRect/>
                  </a:stretch>
                </p:blipFill>
                <p:spPr>
                  <a:xfrm>
                    <a:off x="9680157" y="3055697"/>
                    <a:ext cx="292504" cy="319622"/>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72" name="Ink 371">
                    <a:extLst>
                      <a:ext uri="{FF2B5EF4-FFF2-40B4-BE49-F238E27FC236}">
                        <a16:creationId xmlns:a16="http://schemas.microsoft.com/office/drawing/2014/main" id="{0BE58B22-6BAE-4D96-AAD7-79D2A9068386}"/>
                      </a:ext>
                    </a:extLst>
                  </p14:cNvPr>
                  <p14:cNvContentPartPr/>
                  <p14:nvPr/>
                </p14:nvContentPartPr>
                <p14:xfrm>
                  <a:off x="10131080" y="2589760"/>
                  <a:ext cx="68760" cy="835920"/>
                </p14:xfrm>
              </p:contentPart>
            </mc:Choice>
            <mc:Fallback xmlns="">
              <p:pic>
                <p:nvPicPr>
                  <p:cNvPr id="372" name="Ink 371">
                    <a:extLst>
                      <a:ext uri="{FF2B5EF4-FFF2-40B4-BE49-F238E27FC236}">
                        <a16:creationId xmlns:a16="http://schemas.microsoft.com/office/drawing/2014/main" id="{0BE58B22-6BAE-4D96-AAD7-79D2A9068386}"/>
                      </a:ext>
                    </a:extLst>
                  </p:cNvPr>
                  <p:cNvPicPr/>
                  <p:nvPr/>
                </p:nvPicPr>
                <p:blipFill>
                  <a:blip r:embed="rId18"/>
                  <a:stretch>
                    <a:fillRect/>
                  </a:stretch>
                </p:blipFill>
                <p:spPr>
                  <a:xfrm>
                    <a:off x="10095063" y="2553053"/>
                    <a:ext cx="139157" cy="907666"/>
                  </a:xfrm>
                  <a:prstGeom prst="rect">
                    <a:avLst/>
                  </a:prstGeom>
                </p:spPr>
              </p:pic>
            </mc:Fallback>
          </mc:AlternateContent>
        </p:grpSp>
        <p:grpSp>
          <p:nvGrpSpPr>
            <p:cNvPr id="358" name="Group 357">
              <a:extLst>
                <a:ext uri="{FF2B5EF4-FFF2-40B4-BE49-F238E27FC236}">
                  <a16:creationId xmlns:a16="http://schemas.microsoft.com/office/drawing/2014/main" id="{E46F1FD2-E5A8-4418-A343-CEB5686DDEA6}"/>
                </a:ext>
              </a:extLst>
            </p:cNvPr>
            <p:cNvGrpSpPr/>
            <p:nvPr/>
          </p:nvGrpSpPr>
          <p:grpSpPr>
            <a:xfrm>
              <a:off x="7385257" y="3664222"/>
              <a:ext cx="496133" cy="136148"/>
              <a:chOff x="9297680" y="3670840"/>
              <a:chExt cx="2303640" cy="632160"/>
            </a:xfrm>
          </p:grpSpPr>
          <mc:AlternateContent xmlns:mc="http://schemas.openxmlformats.org/markup-compatibility/2006" xmlns:p14="http://schemas.microsoft.com/office/powerpoint/2010/main">
            <mc:Choice Requires="p14">
              <p:contentPart p14:bwMode="auto" r:id="rId19">
                <p14:nvContentPartPr>
                  <p14:cNvPr id="359" name="Ink 358">
                    <a:extLst>
                      <a:ext uri="{FF2B5EF4-FFF2-40B4-BE49-F238E27FC236}">
                        <a16:creationId xmlns:a16="http://schemas.microsoft.com/office/drawing/2014/main" id="{1FF1810C-5FBF-43BB-8E11-251997673E6F}"/>
                      </a:ext>
                    </a:extLst>
                  </p14:cNvPr>
                  <p14:cNvContentPartPr/>
                  <p14:nvPr/>
                </p14:nvContentPartPr>
                <p14:xfrm>
                  <a:off x="9297680" y="3670840"/>
                  <a:ext cx="635040" cy="185040"/>
                </p14:xfrm>
              </p:contentPart>
            </mc:Choice>
            <mc:Fallback xmlns="">
              <p:pic>
                <p:nvPicPr>
                  <p:cNvPr id="359" name="Ink 358">
                    <a:extLst>
                      <a:ext uri="{FF2B5EF4-FFF2-40B4-BE49-F238E27FC236}">
                        <a16:creationId xmlns:a16="http://schemas.microsoft.com/office/drawing/2014/main" id="{1FF1810C-5FBF-43BB-8E11-251997673E6F}"/>
                      </a:ext>
                    </a:extLst>
                  </p:cNvPr>
                  <p:cNvPicPr/>
                  <p:nvPr/>
                </p:nvPicPr>
                <p:blipFill>
                  <a:blip r:embed="rId20"/>
                  <a:stretch>
                    <a:fillRect/>
                  </a:stretch>
                </p:blipFill>
                <p:spPr>
                  <a:xfrm>
                    <a:off x="9261011" y="3634165"/>
                    <a:ext cx="706711" cy="256722"/>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60" name="Ink 359">
                    <a:extLst>
                      <a:ext uri="{FF2B5EF4-FFF2-40B4-BE49-F238E27FC236}">
                        <a16:creationId xmlns:a16="http://schemas.microsoft.com/office/drawing/2014/main" id="{362DA77E-7DD3-4C82-889E-BCC55D5998CE}"/>
                      </a:ext>
                    </a:extLst>
                  </p14:cNvPr>
                  <p14:cNvContentPartPr/>
                  <p14:nvPr/>
                </p14:nvContentPartPr>
                <p14:xfrm>
                  <a:off x="9669920" y="3774880"/>
                  <a:ext cx="68040" cy="508320"/>
                </p14:xfrm>
              </p:contentPart>
            </mc:Choice>
            <mc:Fallback xmlns="">
              <p:pic>
                <p:nvPicPr>
                  <p:cNvPr id="360" name="Ink 359">
                    <a:extLst>
                      <a:ext uri="{FF2B5EF4-FFF2-40B4-BE49-F238E27FC236}">
                        <a16:creationId xmlns:a16="http://schemas.microsoft.com/office/drawing/2014/main" id="{362DA77E-7DD3-4C82-889E-BCC55D5998CE}"/>
                      </a:ext>
                    </a:extLst>
                  </p:cNvPr>
                  <p:cNvPicPr/>
                  <p:nvPr/>
                </p:nvPicPr>
                <p:blipFill>
                  <a:blip r:embed="rId22"/>
                  <a:stretch>
                    <a:fillRect/>
                  </a:stretch>
                </p:blipFill>
                <p:spPr>
                  <a:xfrm>
                    <a:off x="9633411" y="3738214"/>
                    <a:ext cx="139399" cy="579985"/>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61" name="Ink 360">
                    <a:extLst>
                      <a:ext uri="{FF2B5EF4-FFF2-40B4-BE49-F238E27FC236}">
                        <a16:creationId xmlns:a16="http://schemas.microsoft.com/office/drawing/2014/main" id="{28D93E0F-31F5-4CFC-BA37-839949DFCD77}"/>
                      </a:ext>
                    </a:extLst>
                  </p14:cNvPr>
                  <p14:cNvContentPartPr/>
                  <p14:nvPr/>
                </p14:nvContentPartPr>
                <p14:xfrm>
                  <a:off x="9929840" y="3955600"/>
                  <a:ext cx="271080" cy="290880"/>
                </p14:xfrm>
              </p:contentPart>
            </mc:Choice>
            <mc:Fallback xmlns="">
              <p:pic>
                <p:nvPicPr>
                  <p:cNvPr id="361" name="Ink 360">
                    <a:extLst>
                      <a:ext uri="{FF2B5EF4-FFF2-40B4-BE49-F238E27FC236}">
                        <a16:creationId xmlns:a16="http://schemas.microsoft.com/office/drawing/2014/main" id="{28D93E0F-31F5-4CFC-BA37-839949DFCD77}"/>
                      </a:ext>
                    </a:extLst>
                  </p:cNvPr>
                  <p:cNvPicPr/>
                  <p:nvPr/>
                </p:nvPicPr>
                <p:blipFill>
                  <a:blip r:embed="rId24"/>
                  <a:stretch>
                    <a:fillRect/>
                  </a:stretch>
                </p:blipFill>
                <p:spPr>
                  <a:xfrm>
                    <a:off x="9893253" y="3919032"/>
                    <a:ext cx="342592" cy="362353"/>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62" name="Ink 361">
                    <a:extLst>
                      <a:ext uri="{FF2B5EF4-FFF2-40B4-BE49-F238E27FC236}">
                        <a16:creationId xmlns:a16="http://schemas.microsoft.com/office/drawing/2014/main" id="{68060241-0E28-4FF8-B7A2-FF4F01CD387B}"/>
                      </a:ext>
                    </a:extLst>
                  </p14:cNvPr>
                  <p14:cNvContentPartPr/>
                  <p14:nvPr/>
                </p14:nvContentPartPr>
                <p14:xfrm>
                  <a:off x="10366160" y="3931480"/>
                  <a:ext cx="446400" cy="345960"/>
                </p14:xfrm>
              </p:contentPart>
            </mc:Choice>
            <mc:Fallback xmlns="">
              <p:pic>
                <p:nvPicPr>
                  <p:cNvPr id="362" name="Ink 361">
                    <a:extLst>
                      <a:ext uri="{FF2B5EF4-FFF2-40B4-BE49-F238E27FC236}">
                        <a16:creationId xmlns:a16="http://schemas.microsoft.com/office/drawing/2014/main" id="{68060241-0E28-4FF8-B7A2-FF4F01CD387B}"/>
                      </a:ext>
                    </a:extLst>
                  </p:cNvPr>
                  <p:cNvPicPr/>
                  <p:nvPr/>
                </p:nvPicPr>
                <p:blipFill>
                  <a:blip r:embed="rId26"/>
                  <a:stretch>
                    <a:fillRect/>
                  </a:stretch>
                </p:blipFill>
                <p:spPr>
                  <a:xfrm>
                    <a:off x="10329515" y="3894888"/>
                    <a:ext cx="518024" cy="417481"/>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363" name="Ink 362">
                    <a:extLst>
                      <a:ext uri="{FF2B5EF4-FFF2-40B4-BE49-F238E27FC236}">
                        <a16:creationId xmlns:a16="http://schemas.microsoft.com/office/drawing/2014/main" id="{9DE6E7BE-689B-4F89-A6D8-A16ADC5BF2C8}"/>
                      </a:ext>
                    </a:extLst>
                  </p14:cNvPr>
                  <p14:cNvContentPartPr/>
                  <p14:nvPr/>
                </p14:nvContentPartPr>
                <p14:xfrm>
                  <a:off x="10904000" y="3932920"/>
                  <a:ext cx="224640" cy="370080"/>
                </p14:xfrm>
              </p:contentPart>
            </mc:Choice>
            <mc:Fallback xmlns="">
              <p:pic>
                <p:nvPicPr>
                  <p:cNvPr id="363" name="Ink 362">
                    <a:extLst>
                      <a:ext uri="{FF2B5EF4-FFF2-40B4-BE49-F238E27FC236}">
                        <a16:creationId xmlns:a16="http://schemas.microsoft.com/office/drawing/2014/main" id="{9DE6E7BE-689B-4F89-A6D8-A16ADC5BF2C8}"/>
                      </a:ext>
                    </a:extLst>
                  </p:cNvPr>
                  <p:cNvPicPr/>
                  <p:nvPr/>
                </p:nvPicPr>
                <p:blipFill>
                  <a:blip r:embed="rId28"/>
                  <a:stretch>
                    <a:fillRect/>
                  </a:stretch>
                </p:blipFill>
                <p:spPr>
                  <a:xfrm>
                    <a:off x="10867392" y="3896245"/>
                    <a:ext cx="296192" cy="441762"/>
                  </a:xfrm>
                  <a:prstGeom prst="rect">
                    <a:avLst/>
                  </a:prstGeom>
                </p:spPr>
              </p:pic>
            </mc:Fallback>
          </mc:AlternateContent>
          <mc:AlternateContent xmlns:mc="http://schemas.openxmlformats.org/markup-compatibility/2006" xmlns:p14="http://schemas.microsoft.com/office/powerpoint/2010/main">
            <mc:Choice Requires="p14">
              <p:contentPart p14:bwMode="auto" r:id="rId29">
                <p14:nvContentPartPr>
                  <p14:cNvPr id="364" name="Ink 363">
                    <a:extLst>
                      <a:ext uri="{FF2B5EF4-FFF2-40B4-BE49-F238E27FC236}">
                        <a16:creationId xmlns:a16="http://schemas.microsoft.com/office/drawing/2014/main" id="{15BA5854-EBD8-4D6F-B29A-C363101BA461}"/>
                      </a:ext>
                    </a:extLst>
                  </p14:cNvPr>
                  <p14:cNvContentPartPr/>
                  <p14:nvPr/>
                </p14:nvContentPartPr>
                <p14:xfrm>
                  <a:off x="11303240" y="3954520"/>
                  <a:ext cx="298080" cy="328680"/>
                </p14:xfrm>
              </p:contentPart>
            </mc:Choice>
            <mc:Fallback xmlns="">
              <p:pic>
                <p:nvPicPr>
                  <p:cNvPr id="364" name="Ink 363">
                    <a:extLst>
                      <a:ext uri="{FF2B5EF4-FFF2-40B4-BE49-F238E27FC236}">
                        <a16:creationId xmlns:a16="http://schemas.microsoft.com/office/drawing/2014/main" id="{15BA5854-EBD8-4D6F-B29A-C363101BA461}"/>
                      </a:ext>
                    </a:extLst>
                  </p:cNvPr>
                  <p:cNvPicPr/>
                  <p:nvPr/>
                </p:nvPicPr>
                <p:blipFill>
                  <a:blip r:embed="rId30"/>
                  <a:stretch>
                    <a:fillRect/>
                  </a:stretch>
                </p:blipFill>
                <p:spPr>
                  <a:xfrm>
                    <a:off x="11266604" y="3917815"/>
                    <a:ext cx="369686" cy="400422"/>
                  </a:xfrm>
                  <a:prstGeom prst="rect">
                    <a:avLst/>
                  </a:prstGeom>
                </p:spPr>
              </p:pic>
            </mc:Fallback>
          </mc:AlternateContent>
        </p:grpSp>
      </p:grpSp>
      <p:grpSp>
        <p:nvGrpSpPr>
          <p:cNvPr id="7" name="Group 6">
            <a:extLst>
              <a:ext uri="{FF2B5EF4-FFF2-40B4-BE49-F238E27FC236}">
                <a16:creationId xmlns:a16="http://schemas.microsoft.com/office/drawing/2014/main" id="{217E326F-B2ED-4621-8C58-2F3D2C4D3E46}"/>
              </a:ext>
            </a:extLst>
          </p:cNvPr>
          <p:cNvGrpSpPr/>
          <p:nvPr/>
        </p:nvGrpSpPr>
        <p:grpSpPr>
          <a:xfrm>
            <a:off x="4030115" y="1883091"/>
            <a:ext cx="3905972" cy="2208659"/>
            <a:chOff x="4034040" y="1883091"/>
            <a:chExt cx="3905972" cy="2208659"/>
          </a:xfrm>
        </p:grpSpPr>
        <p:sp>
          <p:nvSpPr>
            <p:cNvPr id="636" name="Freeform: Shape 635">
              <a:extLst>
                <a:ext uri="{FF2B5EF4-FFF2-40B4-BE49-F238E27FC236}">
                  <a16:creationId xmlns:a16="http://schemas.microsoft.com/office/drawing/2014/main" id="{B92BFD33-810E-416A-A41E-F5111EFAEA8D}"/>
                </a:ext>
              </a:extLst>
            </p:cNvPr>
            <p:cNvSpPr/>
            <p:nvPr/>
          </p:nvSpPr>
          <p:spPr>
            <a:xfrm>
              <a:off x="4034040" y="1883091"/>
              <a:ext cx="930826" cy="288240"/>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accent1"/>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3" name="Group 2">
              <a:extLst>
                <a:ext uri="{FF2B5EF4-FFF2-40B4-BE49-F238E27FC236}">
                  <a16:creationId xmlns:a16="http://schemas.microsoft.com/office/drawing/2014/main" id="{B99E34E1-741D-4C72-90AD-7818691B57AD}"/>
                </a:ext>
              </a:extLst>
            </p:cNvPr>
            <p:cNvGrpSpPr/>
            <p:nvPr/>
          </p:nvGrpSpPr>
          <p:grpSpPr>
            <a:xfrm>
              <a:off x="7111445" y="3388974"/>
              <a:ext cx="820031" cy="470228"/>
              <a:chOff x="7111445" y="3388974"/>
              <a:chExt cx="820031" cy="470228"/>
            </a:xfrm>
          </p:grpSpPr>
          <p:sp>
            <p:nvSpPr>
              <p:cNvPr id="209" name="Freeform: Shape 208">
                <a:extLst>
                  <a:ext uri="{FF2B5EF4-FFF2-40B4-BE49-F238E27FC236}">
                    <a16:creationId xmlns:a16="http://schemas.microsoft.com/office/drawing/2014/main" id="{657BBD1F-FB42-4A08-8B7B-049AE0904482}"/>
                  </a:ext>
                </a:extLst>
              </p:cNvPr>
              <p:cNvSpPr/>
              <p:nvPr/>
            </p:nvSpPr>
            <p:spPr>
              <a:xfrm>
                <a:off x="7111445" y="3388974"/>
                <a:ext cx="820031" cy="470228"/>
              </a:xfrm>
              <a:custGeom>
                <a:avLst/>
                <a:gdLst>
                  <a:gd name="connsiteX0" fmla="*/ 0 w 309818"/>
                  <a:gd name="connsiteY0" fmla="*/ 0 h 212755"/>
                  <a:gd name="connsiteX1" fmla="*/ 309819 w 309818"/>
                  <a:gd name="connsiteY1" fmla="*/ 0 h 212755"/>
                  <a:gd name="connsiteX2" fmla="*/ 309819 w 309818"/>
                  <a:gd name="connsiteY2" fmla="*/ 212756 h 212755"/>
                  <a:gd name="connsiteX3" fmla="*/ 0 w 309818"/>
                  <a:gd name="connsiteY3" fmla="*/ 212756 h 212755"/>
                </a:gdLst>
                <a:ahLst/>
                <a:cxnLst>
                  <a:cxn ang="0">
                    <a:pos x="connsiteX0" y="connsiteY0"/>
                  </a:cxn>
                  <a:cxn ang="0">
                    <a:pos x="connsiteX1" y="connsiteY1"/>
                  </a:cxn>
                  <a:cxn ang="0">
                    <a:pos x="connsiteX2" y="connsiteY2"/>
                  </a:cxn>
                  <a:cxn ang="0">
                    <a:pos x="connsiteX3" y="connsiteY3"/>
                  </a:cxn>
                </a:cxnLst>
                <a:rect l="l" t="t" r="r" b="b"/>
                <a:pathLst>
                  <a:path w="309818" h="212755">
                    <a:moveTo>
                      <a:pt x="0" y="0"/>
                    </a:moveTo>
                    <a:lnTo>
                      <a:pt x="309819" y="0"/>
                    </a:lnTo>
                    <a:lnTo>
                      <a:pt x="309819" y="212756"/>
                    </a:lnTo>
                    <a:lnTo>
                      <a:pt x="0" y="212756"/>
                    </a:lnTo>
                    <a:close/>
                  </a:path>
                </a:pathLst>
              </a:custGeom>
              <a:solidFill>
                <a:schemeClr val="accent2"/>
              </a:solidFill>
              <a:ln w="15848"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210" name="Group 209">
                <a:extLst>
                  <a:ext uri="{FF2B5EF4-FFF2-40B4-BE49-F238E27FC236}">
                    <a16:creationId xmlns:a16="http://schemas.microsoft.com/office/drawing/2014/main" id="{2BFAC1DB-B57E-41DB-9EAD-36D01A241AD0}"/>
                  </a:ext>
                </a:extLst>
              </p:cNvPr>
              <p:cNvGrpSpPr/>
              <p:nvPr/>
            </p:nvGrpSpPr>
            <p:grpSpPr>
              <a:xfrm>
                <a:off x="7159109" y="3433234"/>
                <a:ext cx="366963" cy="180031"/>
                <a:chOff x="8495960" y="2589760"/>
                <a:chExt cx="1703880" cy="835920"/>
              </a:xfrm>
            </p:grpSpPr>
            <mc:AlternateContent xmlns:mc="http://schemas.openxmlformats.org/markup-compatibility/2006" xmlns:p14="http://schemas.microsoft.com/office/powerpoint/2010/main">
              <mc:Choice Requires="p14">
                <p:contentPart p14:bwMode="auto" r:id="rId31">
                  <p14:nvContentPartPr>
                    <p14:cNvPr id="220" name="Ink 219">
                      <a:extLst>
                        <a:ext uri="{FF2B5EF4-FFF2-40B4-BE49-F238E27FC236}">
                          <a16:creationId xmlns:a16="http://schemas.microsoft.com/office/drawing/2014/main" id="{C419A9D6-DC16-450F-8C48-4559178BB624}"/>
                        </a:ext>
                      </a:extLst>
                    </p14:cNvPr>
                    <p14:cNvContentPartPr/>
                    <p14:nvPr/>
                  </p14:nvContentPartPr>
                  <p14:xfrm>
                    <a:off x="8557160" y="2707120"/>
                    <a:ext cx="389880" cy="631440"/>
                  </p14:xfrm>
                </p:contentPart>
              </mc:Choice>
              <mc:Fallback xmlns="">
                <p:pic>
                  <p:nvPicPr>
                    <p:cNvPr id="220" name="Ink 219">
                      <a:extLst>
                        <a:ext uri="{FF2B5EF4-FFF2-40B4-BE49-F238E27FC236}">
                          <a16:creationId xmlns:a16="http://schemas.microsoft.com/office/drawing/2014/main" id="{C419A9D6-DC16-450F-8C48-4559178BB624}"/>
                        </a:ext>
                      </a:extLst>
                    </p:cNvPr>
                    <p:cNvPicPr/>
                    <p:nvPr/>
                  </p:nvPicPr>
                  <p:blipFill>
                    <a:blip r:embed="rId32"/>
                    <a:stretch>
                      <a:fillRect/>
                    </a:stretch>
                  </p:blipFill>
                  <p:spPr>
                    <a:xfrm>
                      <a:off x="8520505" y="2670466"/>
                      <a:ext cx="461525" cy="703081"/>
                    </a:xfrm>
                    <a:prstGeom prst="rect">
                      <a:avLst/>
                    </a:prstGeom>
                  </p:spPr>
                </p:pic>
              </mc:Fallback>
            </mc:AlternateContent>
            <mc:AlternateContent xmlns:mc="http://schemas.openxmlformats.org/markup-compatibility/2006" xmlns:p14="http://schemas.microsoft.com/office/powerpoint/2010/main">
              <mc:Choice Requires="p14">
                <p:contentPart p14:bwMode="auto" r:id="rId33">
                  <p14:nvContentPartPr>
                    <p14:cNvPr id="221" name="Ink 220">
                      <a:extLst>
                        <a:ext uri="{FF2B5EF4-FFF2-40B4-BE49-F238E27FC236}">
                          <a16:creationId xmlns:a16="http://schemas.microsoft.com/office/drawing/2014/main" id="{003F791F-369D-4B73-974D-81B5A00B4D0E}"/>
                        </a:ext>
                      </a:extLst>
                    </p14:cNvPr>
                    <p14:cNvContentPartPr/>
                    <p14:nvPr/>
                  </p14:nvContentPartPr>
                  <p14:xfrm>
                    <a:off x="8495960" y="2998720"/>
                    <a:ext cx="464040" cy="153000"/>
                  </p14:xfrm>
                </p:contentPart>
              </mc:Choice>
              <mc:Fallback xmlns="">
                <p:pic>
                  <p:nvPicPr>
                    <p:cNvPr id="221" name="Ink 220">
                      <a:extLst>
                        <a:ext uri="{FF2B5EF4-FFF2-40B4-BE49-F238E27FC236}">
                          <a16:creationId xmlns:a16="http://schemas.microsoft.com/office/drawing/2014/main" id="{003F791F-369D-4B73-974D-81B5A00B4D0E}"/>
                        </a:ext>
                      </a:extLst>
                    </p:cNvPr>
                    <p:cNvPicPr/>
                    <p:nvPr/>
                  </p:nvPicPr>
                  <p:blipFill>
                    <a:blip r:embed="rId34"/>
                    <a:stretch>
                      <a:fillRect/>
                    </a:stretch>
                  </p:blipFill>
                  <p:spPr>
                    <a:xfrm>
                      <a:off x="8459237" y="2962133"/>
                      <a:ext cx="535816" cy="224511"/>
                    </a:xfrm>
                    <a:prstGeom prst="rect">
                      <a:avLst/>
                    </a:prstGeom>
                  </p:spPr>
                </p:pic>
              </mc:Fallback>
            </mc:AlternateContent>
            <mc:AlternateContent xmlns:mc="http://schemas.openxmlformats.org/markup-compatibility/2006" xmlns:p14="http://schemas.microsoft.com/office/powerpoint/2010/main">
              <mc:Choice Requires="p14">
                <p:contentPart p14:bwMode="auto" r:id="rId35">
                  <p14:nvContentPartPr>
                    <p14:cNvPr id="222" name="Ink 221">
                      <a:extLst>
                        <a:ext uri="{FF2B5EF4-FFF2-40B4-BE49-F238E27FC236}">
                          <a16:creationId xmlns:a16="http://schemas.microsoft.com/office/drawing/2014/main" id="{4997B718-F308-4A4C-BF48-A8B221908CB0}"/>
                        </a:ext>
                      </a:extLst>
                    </p14:cNvPr>
                    <p14:cNvContentPartPr/>
                    <p14:nvPr/>
                  </p14:nvContentPartPr>
                  <p14:xfrm>
                    <a:off x="9074120" y="2775880"/>
                    <a:ext cx="65520" cy="471600"/>
                  </p14:xfrm>
                </p:contentPart>
              </mc:Choice>
              <mc:Fallback xmlns="">
                <p:pic>
                  <p:nvPicPr>
                    <p:cNvPr id="222" name="Ink 221">
                      <a:extLst>
                        <a:ext uri="{FF2B5EF4-FFF2-40B4-BE49-F238E27FC236}">
                          <a16:creationId xmlns:a16="http://schemas.microsoft.com/office/drawing/2014/main" id="{4997B718-F308-4A4C-BF48-A8B221908CB0}"/>
                        </a:ext>
                      </a:extLst>
                    </p:cNvPr>
                    <p:cNvPicPr/>
                    <p:nvPr/>
                  </p:nvPicPr>
                  <p:blipFill>
                    <a:blip r:embed="rId36"/>
                    <a:stretch>
                      <a:fillRect/>
                    </a:stretch>
                  </p:blipFill>
                  <p:spPr>
                    <a:xfrm>
                      <a:off x="9038084" y="2739219"/>
                      <a:ext cx="135954" cy="543257"/>
                    </a:xfrm>
                    <a:prstGeom prst="rect">
                      <a:avLst/>
                    </a:prstGeom>
                  </p:spPr>
                </p:pic>
              </mc:Fallback>
            </mc:AlternateContent>
            <mc:AlternateContent xmlns:mc="http://schemas.openxmlformats.org/markup-compatibility/2006" xmlns:p14="http://schemas.microsoft.com/office/powerpoint/2010/main">
              <mc:Choice Requires="p14">
                <p:contentPart p14:bwMode="auto" r:id="rId37">
                  <p14:nvContentPartPr>
                    <p14:cNvPr id="223" name="Ink 222">
                      <a:extLst>
                        <a:ext uri="{FF2B5EF4-FFF2-40B4-BE49-F238E27FC236}">
                          <a16:creationId xmlns:a16="http://schemas.microsoft.com/office/drawing/2014/main" id="{EF341535-621A-41F6-82A3-6CC8FDF2BF26}"/>
                        </a:ext>
                      </a:extLst>
                    </p14:cNvPr>
                    <p14:cNvContentPartPr/>
                    <p14:nvPr/>
                  </p14:nvContentPartPr>
                  <p14:xfrm>
                    <a:off x="9200840" y="2721160"/>
                    <a:ext cx="331920" cy="662040"/>
                  </p14:xfrm>
                </p:contentPart>
              </mc:Choice>
              <mc:Fallback xmlns="">
                <p:pic>
                  <p:nvPicPr>
                    <p:cNvPr id="223" name="Ink 222">
                      <a:extLst>
                        <a:ext uri="{FF2B5EF4-FFF2-40B4-BE49-F238E27FC236}">
                          <a16:creationId xmlns:a16="http://schemas.microsoft.com/office/drawing/2014/main" id="{EF341535-621A-41F6-82A3-6CC8FDF2BF26}"/>
                        </a:ext>
                      </a:extLst>
                    </p:cNvPr>
                    <p:cNvPicPr/>
                    <p:nvPr/>
                  </p:nvPicPr>
                  <p:blipFill>
                    <a:blip r:embed="rId38"/>
                    <a:stretch>
                      <a:fillRect/>
                    </a:stretch>
                  </p:blipFill>
                  <p:spPr>
                    <a:xfrm>
                      <a:off x="9164145" y="2684473"/>
                      <a:ext cx="403641" cy="733747"/>
                    </a:xfrm>
                    <a:prstGeom prst="rect">
                      <a:avLst/>
                    </a:prstGeom>
                  </p:spPr>
                </p:pic>
              </mc:Fallback>
            </mc:AlternateContent>
            <mc:AlternateContent xmlns:mc="http://schemas.openxmlformats.org/markup-compatibility/2006" xmlns:p14="http://schemas.microsoft.com/office/powerpoint/2010/main">
              <mc:Choice Requires="p14">
                <p:contentPart p14:bwMode="auto" r:id="rId39">
                  <p14:nvContentPartPr>
                    <p14:cNvPr id="224" name="Ink 223">
                      <a:extLst>
                        <a:ext uri="{FF2B5EF4-FFF2-40B4-BE49-F238E27FC236}">
                          <a16:creationId xmlns:a16="http://schemas.microsoft.com/office/drawing/2014/main" id="{E5CBCB97-688C-41C3-B3DE-41E3695E6AE1}"/>
                        </a:ext>
                      </a:extLst>
                    </p14:cNvPr>
                    <p14:cNvContentPartPr/>
                    <p14:nvPr/>
                  </p14:nvContentPartPr>
                  <p14:xfrm>
                    <a:off x="9505400" y="2816920"/>
                    <a:ext cx="160560" cy="579240"/>
                  </p14:xfrm>
                </p:contentPart>
              </mc:Choice>
              <mc:Fallback xmlns="">
                <p:pic>
                  <p:nvPicPr>
                    <p:cNvPr id="224" name="Ink 223">
                      <a:extLst>
                        <a:ext uri="{FF2B5EF4-FFF2-40B4-BE49-F238E27FC236}">
                          <a16:creationId xmlns:a16="http://schemas.microsoft.com/office/drawing/2014/main" id="{E5CBCB97-688C-41C3-B3DE-41E3695E6AE1}"/>
                        </a:ext>
                      </a:extLst>
                    </p:cNvPr>
                    <p:cNvPicPr/>
                    <p:nvPr/>
                  </p:nvPicPr>
                  <p:blipFill>
                    <a:blip r:embed="rId40"/>
                    <a:stretch>
                      <a:fillRect/>
                    </a:stretch>
                  </p:blipFill>
                  <p:spPr>
                    <a:xfrm>
                      <a:off x="9468984" y="2780196"/>
                      <a:ext cx="231736" cy="651019"/>
                    </a:xfrm>
                    <a:prstGeom prst="rect">
                      <a:avLst/>
                    </a:prstGeom>
                  </p:spPr>
                </p:pic>
              </mc:Fallback>
            </mc:AlternateContent>
            <mc:AlternateContent xmlns:mc="http://schemas.openxmlformats.org/markup-compatibility/2006" xmlns:p14="http://schemas.microsoft.com/office/powerpoint/2010/main">
              <mc:Choice Requires="p14">
                <p:contentPart p14:bwMode="auto" r:id="rId41">
                  <p14:nvContentPartPr>
                    <p14:cNvPr id="225" name="Ink 224">
                      <a:extLst>
                        <a:ext uri="{FF2B5EF4-FFF2-40B4-BE49-F238E27FC236}">
                          <a16:creationId xmlns:a16="http://schemas.microsoft.com/office/drawing/2014/main" id="{141ABB2E-E47C-4993-9A26-28BB1EA859FC}"/>
                        </a:ext>
                      </a:extLst>
                    </p14:cNvPr>
                    <p14:cNvContentPartPr/>
                    <p14:nvPr/>
                  </p14:nvContentPartPr>
                  <p14:xfrm>
                    <a:off x="9128120" y="3045160"/>
                    <a:ext cx="585720" cy="172080"/>
                  </p14:xfrm>
                </p:contentPart>
              </mc:Choice>
              <mc:Fallback xmlns="">
                <p:pic>
                  <p:nvPicPr>
                    <p:cNvPr id="225" name="Ink 224">
                      <a:extLst>
                        <a:ext uri="{FF2B5EF4-FFF2-40B4-BE49-F238E27FC236}">
                          <a16:creationId xmlns:a16="http://schemas.microsoft.com/office/drawing/2014/main" id="{141ABB2E-E47C-4993-9A26-28BB1EA859FC}"/>
                        </a:ext>
                      </a:extLst>
                    </p:cNvPr>
                    <p:cNvPicPr/>
                    <p:nvPr/>
                  </p:nvPicPr>
                  <p:blipFill>
                    <a:blip r:embed="rId42"/>
                    <a:stretch>
                      <a:fillRect/>
                    </a:stretch>
                  </p:blipFill>
                  <p:spPr>
                    <a:xfrm>
                      <a:off x="9091408" y="3008758"/>
                      <a:ext cx="657475" cy="243228"/>
                    </a:xfrm>
                    <a:prstGeom prst="rect">
                      <a:avLst/>
                    </a:prstGeom>
                  </p:spPr>
                </p:pic>
              </mc:Fallback>
            </mc:AlternateContent>
            <mc:AlternateContent xmlns:mc="http://schemas.openxmlformats.org/markup-compatibility/2006" xmlns:p14="http://schemas.microsoft.com/office/powerpoint/2010/main">
              <mc:Choice Requires="p14">
                <p:contentPart p14:bwMode="auto" r:id="rId43">
                  <p14:nvContentPartPr>
                    <p14:cNvPr id="226" name="Ink 225">
                      <a:extLst>
                        <a:ext uri="{FF2B5EF4-FFF2-40B4-BE49-F238E27FC236}">
                          <a16:creationId xmlns:a16="http://schemas.microsoft.com/office/drawing/2014/main" id="{69B55BBE-0D71-4FB2-8449-8F813EE26900}"/>
                        </a:ext>
                      </a:extLst>
                    </p14:cNvPr>
                    <p14:cNvContentPartPr/>
                    <p14:nvPr/>
                  </p14:nvContentPartPr>
                  <p14:xfrm>
                    <a:off x="9716720" y="3092320"/>
                    <a:ext cx="221040" cy="248040"/>
                  </p14:xfrm>
                </p:contentPart>
              </mc:Choice>
              <mc:Fallback xmlns="">
                <p:pic>
                  <p:nvPicPr>
                    <p:cNvPr id="226" name="Ink 225">
                      <a:extLst>
                        <a:ext uri="{FF2B5EF4-FFF2-40B4-BE49-F238E27FC236}">
                          <a16:creationId xmlns:a16="http://schemas.microsoft.com/office/drawing/2014/main" id="{69B55BBE-0D71-4FB2-8449-8F813EE26900}"/>
                        </a:ext>
                      </a:extLst>
                    </p:cNvPr>
                    <p:cNvPicPr/>
                    <p:nvPr/>
                  </p:nvPicPr>
                  <p:blipFill>
                    <a:blip r:embed="rId44"/>
                    <a:stretch>
                      <a:fillRect/>
                    </a:stretch>
                  </p:blipFill>
                  <p:spPr>
                    <a:xfrm>
                      <a:off x="9680157" y="3055697"/>
                      <a:ext cx="292504" cy="319622"/>
                    </a:xfrm>
                    <a:prstGeom prst="rect">
                      <a:avLst/>
                    </a:prstGeom>
                  </p:spPr>
                </p:pic>
              </mc:Fallback>
            </mc:AlternateContent>
            <mc:AlternateContent xmlns:mc="http://schemas.openxmlformats.org/markup-compatibility/2006" xmlns:p14="http://schemas.microsoft.com/office/powerpoint/2010/main">
              <mc:Choice Requires="p14">
                <p:contentPart p14:bwMode="auto" r:id="rId45">
                  <p14:nvContentPartPr>
                    <p14:cNvPr id="227" name="Ink 226">
                      <a:extLst>
                        <a:ext uri="{FF2B5EF4-FFF2-40B4-BE49-F238E27FC236}">
                          <a16:creationId xmlns:a16="http://schemas.microsoft.com/office/drawing/2014/main" id="{0EC7809D-47AD-4A67-8284-AAFAEC720507}"/>
                        </a:ext>
                      </a:extLst>
                    </p14:cNvPr>
                    <p14:cNvContentPartPr/>
                    <p14:nvPr/>
                  </p14:nvContentPartPr>
                  <p14:xfrm>
                    <a:off x="10131080" y="2589760"/>
                    <a:ext cx="68760" cy="835920"/>
                  </p14:xfrm>
                </p:contentPart>
              </mc:Choice>
              <mc:Fallback xmlns="">
                <p:pic>
                  <p:nvPicPr>
                    <p:cNvPr id="227" name="Ink 226">
                      <a:extLst>
                        <a:ext uri="{FF2B5EF4-FFF2-40B4-BE49-F238E27FC236}">
                          <a16:creationId xmlns:a16="http://schemas.microsoft.com/office/drawing/2014/main" id="{0EC7809D-47AD-4A67-8284-AAFAEC720507}"/>
                        </a:ext>
                      </a:extLst>
                    </p:cNvPr>
                    <p:cNvPicPr/>
                    <p:nvPr/>
                  </p:nvPicPr>
                  <p:blipFill>
                    <a:blip r:embed="rId46"/>
                    <a:stretch>
                      <a:fillRect/>
                    </a:stretch>
                  </p:blipFill>
                  <p:spPr>
                    <a:xfrm>
                      <a:off x="10095063" y="2553053"/>
                      <a:ext cx="139157" cy="907666"/>
                    </a:xfrm>
                    <a:prstGeom prst="rect">
                      <a:avLst/>
                    </a:prstGeom>
                  </p:spPr>
                </p:pic>
              </mc:Fallback>
            </mc:AlternateContent>
          </p:grpSp>
          <p:grpSp>
            <p:nvGrpSpPr>
              <p:cNvPr id="211" name="Group 210">
                <a:extLst>
                  <a:ext uri="{FF2B5EF4-FFF2-40B4-BE49-F238E27FC236}">
                    <a16:creationId xmlns:a16="http://schemas.microsoft.com/office/drawing/2014/main" id="{E891E44D-6FE0-480C-AE50-2060F92BD972}"/>
                  </a:ext>
                </a:extLst>
              </p:cNvPr>
              <p:cNvGrpSpPr/>
              <p:nvPr/>
            </p:nvGrpSpPr>
            <p:grpSpPr>
              <a:xfrm>
                <a:off x="7385257" y="3664222"/>
                <a:ext cx="496133" cy="136148"/>
                <a:chOff x="9297680" y="3670840"/>
                <a:chExt cx="2303640" cy="632160"/>
              </a:xfrm>
            </p:grpSpPr>
            <mc:AlternateContent xmlns:mc="http://schemas.openxmlformats.org/markup-compatibility/2006" xmlns:p14="http://schemas.microsoft.com/office/powerpoint/2010/main">
              <mc:Choice Requires="p14">
                <p:contentPart p14:bwMode="auto" r:id="rId47">
                  <p14:nvContentPartPr>
                    <p14:cNvPr id="212" name="Ink 211">
                      <a:extLst>
                        <a:ext uri="{FF2B5EF4-FFF2-40B4-BE49-F238E27FC236}">
                          <a16:creationId xmlns:a16="http://schemas.microsoft.com/office/drawing/2014/main" id="{DF2B43A6-0F74-4B8A-953B-DA02C706F9B8}"/>
                        </a:ext>
                      </a:extLst>
                    </p14:cNvPr>
                    <p14:cNvContentPartPr/>
                    <p14:nvPr/>
                  </p14:nvContentPartPr>
                  <p14:xfrm>
                    <a:off x="9297680" y="3670840"/>
                    <a:ext cx="635040" cy="185040"/>
                  </p14:xfrm>
                </p:contentPart>
              </mc:Choice>
              <mc:Fallback xmlns="">
                <p:pic>
                  <p:nvPicPr>
                    <p:cNvPr id="212" name="Ink 211">
                      <a:extLst>
                        <a:ext uri="{FF2B5EF4-FFF2-40B4-BE49-F238E27FC236}">
                          <a16:creationId xmlns:a16="http://schemas.microsoft.com/office/drawing/2014/main" id="{DF2B43A6-0F74-4B8A-953B-DA02C706F9B8}"/>
                        </a:ext>
                      </a:extLst>
                    </p:cNvPr>
                    <p:cNvPicPr/>
                    <p:nvPr/>
                  </p:nvPicPr>
                  <p:blipFill>
                    <a:blip r:embed="rId48"/>
                    <a:stretch>
                      <a:fillRect/>
                    </a:stretch>
                  </p:blipFill>
                  <p:spPr>
                    <a:xfrm>
                      <a:off x="9261011" y="3634165"/>
                      <a:ext cx="706711" cy="256722"/>
                    </a:xfrm>
                    <a:prstGeom prst="rect">
                      <a:avLst/>
                    </a:prstGeom>
                  </p:spPr>
                </p:pic>
              </mc:Fallback>
            </mc:AlternateContent>
            <mc:AlternateContent xmlns:mc="http://schemas.openxmlformats.org/markup-compatibility/2006" xmlns:p14="http://schemas.microsoft.com/office/powerpoint/2010/main">
              <mc:Choice Requires="p14">
                <p:contentPart p14:bwMode="auto" r:id="rId49">
                  <p14:nvContentPartPr>
                    <p14:cNvPr id="213" name="Ink 212">
                      <a:extLst>
                        <a:ext uri="{FF2B5EF4-FFF2-40B4-BE49-F238E27FC236}">
                          <a16:creationId xmlns:a16="http://schemas.microsoft.com/office/drawing/2014/main" id="{28CD2B53-8F22-4830-AE89-3E8C80EF0E2F}"/>
                        </a:ext>
                      </a:extLst>
                    </p14:cNvPr>
                    <p14:cNvContentPartPr/>
                    <p14:nvPr/>
                  </p14:nvContentPartPr>
                  <p14:xfrm>
                    <a:off x="9669920" y="3774880"/>
                    <a:ext cx="68040" cy="508320"/>
                  </p14:xfrm>
                </p:contentPart>
              </mc:Choice>
              <mc:Fallback xmlns="">
                <p:pic>
                  <p:nvPicPr>
                    <p:cNvPr id="213" name="Ink 212">
                      <a:extLst>
                        <a:ext uri="{FF2B5EF4-FFF2-40B4-BE49-F238E27FC236}">
                          <a16:creationId xmlns:a16="http://schemas.microsoft.com/office/drawing/2014/main" id="{28CD2B53-8F22-4830-AE89-3E8C80EF0E2F}"/>
                        </a:ext>
                      </a:extLst>
                    </p:cNvPr>
                    <p:cNvPicPr/>
                    <p:nvPr/>
                  </p:nvPicPr>
                  <p:blipFill>
                    <a:blip r:embed="rId50"/>
                    <a:stretch>
                      <a:fillRect/>
                    </a:stretch>
                  </p:blipFill>
                  <p:spPr>
                    <a:xfrm>
                      <a:off x="9633411" y="3738214"/>
                      <a:ext cx="139399" cy="579985"/>
                    </a:xfrm>
                    <a:prstGeom prst="rect">
                      <a:avLst/>
                    </a:prstGeom>
                  </p:spPr>
                </p:pic>
              </mc:Fallback>
            </mc:AlternateContent>
            <mc:AlternateContent xmlns:mc="http://schemas.openxmlformats.org/markup-compatibility/2006" xmlns:p14="http://schemas.microsoft.com/office/powerpoint/2010/main">
              <mc:Choice Requires="p14">
                <p:contentPart p14:bwMode="auto" r:id="rId51">
                  <p14:nvContentPartPr>
                    <p14:cNvPr id="216" name="Ink 215">
                      <a:extLst>
                        <a:ext uri="{FF2B5EF4-FFF2-40B4-BE49-F238E27FC236}">
                          <a16:creationId xmlns:a16="http://schemas.microsoft.com/office/drawing/2014/main" id="{5E1B59D2-3A8C-42C2-8C58-ECD32733EAF7}"/>
                        </a:ext>
                      </a:extLst>
                    </p14:cNvPr>
                    <p14:cNvContentPartPr/>
                    <p14:nvPr/>
                  </p14:nvContentPartPr>
                  <p14:xfrm>
                    <a:off x="9929840" y="3955600"/>
                    <a:ext cx="271080" cy="290880"/>
                  </p14:xfrm>
                </p:contentPart>
              </mc:Choice>
              <mc:Fallback xmlns="">
                <p:pic>
                  <p:nvPicPr>
                    <p:cNvPr id="216" name="Ink 215">
                      <a:extLst>
                        <a:ext uri="{FF2B5EF4-FFF2-40B4-BE49-F238E27FC236}">
                          <a16:creationId xmlns:a16="http://schemas.microsoft.com/office/drawing/2014/main" id="{5E1B59D2-3A8C-42C2-8C58-ECD32733EAF7}"/>
                        </a:ext>
                      </a:extLst>
                    </p:cNvPr>
                    <p:cNvPicPr/>
                    <p:nvPr/>
                  </p:nvPicPr>
                  <p:blipFill>
                    <a:blip r:embed="rId52"/>
                    <a:stretch>
                      <a:fillRect/>
                    </a:stretch>
                  </p:blipFill>
                  <p:spPr>
                    <a:xfrm>
                      <a:off x="9893253" y="3919032"/>
                      <a:ext cx="342592" cy="362353"/>
                    </a:xfrm>
                    <a:prstGeom prst="rect">
                      <a:avLst/>
                    </a:prstGeom>
                  </p:spPr>
                </p:pic>
              </mc:Fallback>
            </mc:AlternateContent>
            <mc:AlternateContent xmlns:mc="http://schemas.openxmlformats.org/markup-compatibility/2006" xmlns:p14="http://schemas.microsoft.com/office/powerpoint/2010/main">
              <mc:Choice Requires="p14">
                <p:contentPart p14:bwMode="auto" r:id="rId53">
                  <p14:nvContentPartPr>
                    <p14:cNvPr id="217" name="Ink 216">
                      <a:extLst>
                        <a:ext uri="{FF2B5EF4-FFF2-40B4-BE49-F238E27FC236}">
                          <a16:creationId xmlns:a16="http://schemas.microsoft.com/office/drawing/2014/main" id="{95AEC9A4-6423-4A37-BC28-52C80F1CB30C}"/>
                        </a:ext>
                      </a:extLst>
                    </p14:cNvPr>
                    <p14:cNvContentPartPr/>
                    <p14:nvPr/>
                  </p14:nvContentPartPr>
                  <p14:xfrm>
                    <a:off x="10366160" y="3931480"/>
                    <a:ext cx="446400" cy="345960"/>
                  </p14:xfrm>
                </p:contentPart>
              </mc:Choice>
              <mc:Fallback xmlns="">
                <p:pic>
                  <p:nvPicPr>
                    <p:cNvPr id="217" name="Ink 216">
                      <a:extLst>
                        <a:ext uri="{FF2B5EF4-FFF2-40B4-BE49-F238E27FC236}">
                          <a16:creationId xmlns:a16="http://schemas.microsoft.com/office/drawing/2014/main" id="{95AEC9A4-6423-4A37-BC28-52C80F1CB30C}"/>
                        </a:ext>
                      </a:extLst>
                    </p:cNvPr>
                    <p:cNvPicPr/>
                    <p:nvPr/>
                  </p:nvPicPr>
                  <p:blipFill>
                    <a:blip r:embed="rId54"/>
                    <a:stretch>
                      <a:fillRect/>
                    </a:stretch>
                  </p:blipFill>
                  <p:spPr>
                    <a:xfrm>
                      <a:off x="10329515" y="3894888"/>
                      <a:ext cx="518024" cy="417481"/>
                    </a:xfrm>
                    <a:prstGeom prst="rect">
                      <a:avLst/>
                    </a:prstGeom>
                  </p:spPr>
                </p:pic>
              </mc:Fallback>
            </mc:AlternateContent>
            <mc:AlternateContent xmlns:mc="http://schemas.openxmlformats.org/markup-compatibility/2006" xmlns:p14="http://schemas.microsoft.com/office/powerpoint/2010/main">
              <mc:Choice Requires="p14">
                <p:contentPart p14:bwMode="auto" r:id="rId55">
                  <p14:nvContentPartPr>
                    <p14:cNvPr id="218" name="Ink 217">
                      <a:extLst>
                        <a:ext uri="{FF2B5EF4-FFF2-40B4-BE49-F238E27FC236}">
                          <a16:creationId xmlns:a16="http://schemas.microsoft.com/office/drawing/2014/main" id="{13D88C91-F4CB-434B-B9EB-AF05032ADB86}"/>
                        </a:ext>
                      </a:extLst>
                    </p14:cNvPr>
                    <p14:cNvContentPartPr/>
                    <p14:nvPr/>
                  </p14:nvContentPartPr>
                  <p14:xfrm>
                    <a:off x="10904000" y="3932920"/>
                    <a:ext cx="224640" cy="370080"/>
                  </p14:xfrm>
                </p:contentPart>
              </mc:Choice>
              <mc:Fallback xmlns="">
                <p:pic>
                  <p:nvPicPr>
                    <p:cNvPr id="218" name="Ink 217">
                      <a:extLst>
                        <a:ext uri="{FF2B5EF4-FFF2-40B4-BE49-F238E27FC236}">
                          <a16:creationId xmlns:a16="http://schemas.microsoft.com/office/drawing/2014/main" id="{13D88C91-F4CB-434B-B9EB-AF05032ADB86}"/>
                        </a:ext>
                      </a:extLst>
                    </p:cNvPr>
                    <p:cNvPicPr/>
                    <p:nvPr/>
                  </p:nvPicPr>
                  <p:blipFill>
                    <a:blip r:embed="rId56"/>
                    <a:stretch>
                      <a:fillRect/>
                    </a:stretch>
                  </p:blipFill>
                  <p:spPr>
                    <a:xfrm>
                      <a:off x="10867392" y="3896245"/>
                      <a:ext cx="296192" cy="441762"/>
                    </a:xfrm>
                    <a:prstGeom prst="rect">
                      <a:avLst/>
                    </a:prstGeom>
                  </p:spPr>
                </p:pic>
              </mc:Fallback>
            </mc:AlternateContent>
            <mc:AlternateContent xmlns:mc="http://schemas.openxmlformats.org/markup-compatibility/2006" xmlns:p14="http://schemas.microsoft.com/office/powerpoint/2010/main">
              <mc:Choice Requires="p14">
                <p:contentPart p14:bwMode="auto" r:id="rId57">
                  <p14:nvContentPartPr>
                    <p14:cNvPr id="219" name="Ink 218">
                      <a:extLst>
                        <a:ext uri="{FF2B5EF4-FFF2-40B4-BE49-F238E27FC236}">
                          <a16:creationId xmlns:a16="http://schemas.microsoft.com/office/drawing/2014/main" id="{9D06D232-6555-46D6-B557-7B6F3A18B4AA}"/>
                        </a:ext>
                      </a:extLst>
                    </p14:cNvPr>
                    <p14:cNvContentPartPr/>
                    <p14:nvPr/>
                  </p14:nvContentPartPr>
                  <p14:xfrm>
                    <a:off x="11303240" y="3954520"/>
                    <a:ext cx="298080" cy="328680"/>
                  </p14:xfrm>
                </p:contentPart>
              </mc:Choice>
              <mc:Fallback xmlns="">
                <p:pic>
                  <p:nvPicPr>
                    <p:cNvPr id="219" name="Ink 218">
                      <a:extLst>
                        <a:ext uri="{FF2B5EF4-FFF2-40B4-BE49-F238E27FC236}">
                          <a16:creationId xmlns:a16="http://schemas.microsoft.com/office/drawing/2014/main" id="{9D06D232-6555-46D6-B557-7B6F3A18B4AA}"/>
                        </a:ext>
                      </a:extLst>
                    </p:cNvPr>
                    <p:cNvPicPr/>
                    <p:nvPr/>
                  </p:nvPicPr>
                  <p:blipFill>
                    <a:blip r:embed="rId58"/>
                    <a:stretch>
                      <a:fillRect/>
                    </a:stretch>
                  </p:blipFill>
                  <p:spPr>
                    <a:xfrm>
                      <a:off x="11266604" y="3917815"/>
                      <a:ext cx="369686" cy="400422"/>
                    </a:xfrm>
                    <a:prstGeom prst="rect">
                      <a:avLst/>
                    </a:prstGeom>
                  </p:spPr>
                </p:pic>
              </mc:Fallback>
            </mc:AlternateContent>
          </p:grpSp>
        </p:grpSp>
        <p:grpSp>
          <p:nvGrpSpPr>
            <p:cNvPr id="829" name="Group 828">
              <a:extLst>
                <a:ext uri="{FF2B5EF4-FFF2-40B4-BE49-F238E27FC236}">
                  <a16:creationId xmlns:a16="http://schemas.microsoft.com/office/drawing/2014/main" id="{C753D79C-17B9-48B9-9BED-10B35006FF94}"/>
                </a:ext>
              </a:extLst>
            </p:cNvPr>
            <p:cNvGrpSpPr/>
            <p:nvPr/>
          </p:nvGrpSpPr>
          <p:grpSpPr>
            <a:xfrm>
              <a:off x="7119981" y="2243476"/>
              <a:ext cx="820031" cy="828241"/>
              <a:chOff x="12289605" y="3811261"/>
              <a:chExt cx="820031" cy="828241"/>
            </a:xfrm>
          </p:grpSpPr>
          <p:sp>
            <p:nvSpPr>
              <p:cNvPr id="638" name="AutoShape 3">
                <a:extLst>
                  <a:ext uri="{FF2B5EF4-FFF2-40B4-BE49-F238E27FC236}">
                    <a16:creationId xmlns:a16="http://schemas.microsoft.com/office/drawing/2014/main" id="{22C6026B-86F4-4CC0-8654-EC327848A2A5}"/>
                  </a:ext>
                </a:extLst>
              </p:cNvPr>
              <p:cNvSpPr>
                <a:spLocks noChangeAspect="1" noChangeArrowheads="1" noTextEdit="1"/>
              </p:cNvSpPr>
              <p:nvPr/>
            </p:nvSpPr>
            <p:spPr bwMode="auto">
              <a:xfrm>
                <a:off x="12289605" y="3811261"/>
                <a:ext cx="820031" cy="828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39" name="Rectangle 5">
                <a:extLst>
                  <a:ext uri="{FF2B5EF4-FFF2-40B4-BE49-F238E27FC236}">
                    <a16:creationId xmlns:a16="http://schemas.microsoft.com/office/drawing/2014/main" id="{7CD505ED-79EB-4E30-9AEB-B9D2DF2424C3}"/>
                  </a:ext>
                </a:extLst>
              </p:cNvPr>
              <p:cNvSpPr>
                <a:spLocks noChangeArrowheads="1"/>
              </p:cNvSpPr>
              <p:nvPr/>
            </p:nvSpPr>
            <p:spPr bwMode="auto">
              <a:xfrm>
                <a:off x="12289605" y="3811261"/>
                <a:ext cx="820031" cy="82824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640" name="Group 639">
                <a:extLst>
                  <a:ext uri="{FF2B5EF4-FFF2-40B4-BE49-F238E27FC236}">
                    <a16:creationId xmlns:a16="http://schemas.microsoft.com/office/drawing/2014/main" id="{7F77535D-6221-40F1-BDEE-8877826C92D4}"/>
                  </a:ext>
                </a:extLst>
              </p:cNvPr>
              <p:cNvGrpSpPr/>
              <p:nvPr/>
            </p:nvGrpSpPr>
            <p:grpSpPr>
              <a:xfrm>
                <a:off x="12588265" y="3871814"/>
                <a:ext cx="223738" cy="538819"/>
                <a:chOff x="3687545" y="1971515"/>
                <a:chExt cx="1103622" cy="2657803"/>
              </a:xfrm>
              <a:solidFill>
                <a:schemeClr val="accent1"/>
              </a:solidFill>
            </p:grpSpPr>
            <p:sp>
              <p:nvSpPr>
                <p:cNvPr id="690" name="Rectangle 17">
                  <a:extLst>
                    <a:ext uri="{FF2B5EF4-FFF2-40B4-BE49-F238E27FC236}">
                      <a16:creationId xmlns:a16="http://schemas.microsoft.com/office/drawing/2014/main" id="{6BACC61C-50C7-4D03-9F34-62C7895BCB9C}"/>
                    </a:ext>
                  </a:extLst>
                </p:cNvPr>
                <p:cNvSpPr>
                  <a:spLocks noChangeArrowheads="1"/>
                </p:cNvSpPr>
                <p:nvPr/>
              </p:nvSpPr>
              <p:spPr bwMode="auto">
                <a:xfrm>
                  <a:off x="4122919" y="2123390"/>
                  <a:ext cx="237937" cy="136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91" name="Rectangle 18">
                  <a:extLst>
                    <a:ext uri="{FF2B5EF4-FFF2-40B4-BE49-F238E27FC236}">
                      <a16:creationId xmlns:a16="http://schemas.microsoft.com/office/drawing/2014/main" id="{858E0CAB-498B-40B3-8107-49D19E689A10}"/>
                    </a:ext>
                  </a:extLst>
                </p:cNvPr>
                <p:cNvSpPr>
                  <a:spLocks noChangeArrowheads="1"/>
                </p:cNvSpPr>
                <p:nvPr/>
              </p:nvSpPr>
              <p:spPr bwMode="auto">
                <a:xfrm>
                  <a:off x="3884982" y="3799071"/>
                  <a:ext cx="708748" cy="60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92" name="Rectangle 19">
                  <a:extLst>
                    <a:ext uri="{FF2B5EF4-FFF2-40B4-BE49-F238E27FC236}">
                      <a16:creationId xmlns:a16="http://schemas.microsoft.com/office/drawing/2014/main" id="{554655F6-10CF-4714-AF79-469207FB9D31}"/>
                    </a:ext>
                  </a:extLst>
                </p:cNvPr>
                <p:cNvSpPr>
                  <a:spLocks noChangeArrowheads="1"/>
                </p:cNvSpPr>
                <p:nvPr/>
              </p:nvSpPr>
              <p:spPr bwMode="auto">
                <a:xfrm>
                  <a:off x="3687545" y="4492631"/>
                  <a:ext cx="1103622" cy="136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93" name="Freeform 32">
                  <a:extLst>
                    <a:ext uri="{FF2B5EF4-FFF2-40B4-BE49-F238E27FC236}">
                      <a16:creationId xmlns:a16="http://schemas.microsoft.com/office/drawing/2014/main" id="{50EE1644-A5D2-4EE6-B455-B85BBAE90EEE}"/>
                    </a:ext>
                  </a:extLst>
                </p:cNvPr>
                <p:cNvSpPr>
                  <a:spLocks/>
                </p:cNvSpPr>
                <p:nvPr/>
              </p:nvSpPr>
              <p:spPr bwMode="auto">
                <a:xfrm>
                  <a:off x="4173544" y="1971515"/>
                  <a:ext cx="121500" cy="151874"/>
                </a:xfrm>
                <a:custGeom>
                  <a:avLst/>
                  <a:gdLst>
                    <a:gd name="T0" fmla="*/ 0 w 24"/>
                    <a:gd name="T1" fmla="*/ 30 h 30"/>
                    <a:gd name="T2" fmla="*/ 12 w 24"/>
                    <a:gd name="T3" fmla="*/ 0 h 30"/>
                    <a:gd name="T4" fmla="*/ 24 w 24"/>
                    <a:gd name="T5" fmla="*/ 30 h 30"/>
                    <a:gd name="T6" fmla="*/ 0 w 24"/>
                    <a:gd name="T7" fmla="*/ 30 h 30"/>
                  </a:gdLst>
                  <a:ahLst/>
                  <a:cxnLst>
                    <a:cxn ang="0">
                      <a:pos x="T0" y="T1"/>
                    </a:cxn>
                    <a:cxn ang="0">
                      <a:pos x="T2" y="T3"/>
                    </a:cxn>
                    <a:cxn ang="0">
                      <a:pos x="T4" y="T5"/>
                    </a:cxn>
                    <a:cxn ang="0">
                      <a:pos x="T6" y="T7"/>
                    </a:cxn>
                  </a:cxnLst>
                  <a:rect l="0" t="0" r="r" b="b"/>
                  <a:pathLst>
                    <a:path w="24" h="30">
                      <a:moveTo>
                        <a:pt x="0" y="30"/>
                      </a:moveTo>
                      <a:lnTo>
                        <a:pt x="12" y="0"/>
                      </a:lnTo>
                      <a:lnTo>
                        <a:pt x="24" y="30"/>
                      </a:lnTo>
                      <a:lnTo>
                        <a:pt x="0"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nvGrpSpPr>
              <p:cNvPr id="641" name="Group 640">
                <a:extLst>
                  <a:ext uri="{FF2B5EF4-FFF2-40B4-BE49-F238E27FC236}">
                    <a16:creationId xmlns:a16="http://schemas.microsoft.com/office/drawing/2014/main" id="{5D3BBA61-F9D0-4E1D-AE1A-73560BF1C516}"/>
                  </a:ext>
                </a:extLst>
              </p:cNvPr>
              <p:cNvGrpSpPr/>
              <p:nvPr/>
            </p:nvGrpSpPr>
            <p:grpSpPr>
              <a:xfrm>
                <a:off x="12492817" y="3827682"/>
                <a:ext cx="417713" cy="736898"/>
                <a:chOff x="3216734" y="1753829"/>
                <a:chExt cx="2060432" cy="3634861"/>
              </a:xfrm>
            </p:grpSpPr>
            <p:sp>
              <p:nvSpPr>
                <p:cNvPr id="647" name="Freeform 15">
                  <a:extLst>
                    <a:ext uri="{FF2B5EF4-FFF2-40B4-BE49-F238E27FC236}">
                      <a16:creationId xmlns:a16="http://schemas.microsoft.com/office/drawing/2014/main" id="{A7DDC831-CE09-4CCD-B5A9-9A44B094DE58}"/>
                    </a:ext>
                  </a:extLst>
                </p:cNvPr>
                <p:cNvSpPr>
                  <a:spLocks/>
                </p:cNvSpPr>
                <p:nvPr/>
              </p:nvSpPr>
              <p:spPr bwMode="auto">
                <a:xfrm>
                  <a:off x="3216734" y="2260077"/>
                  <a:ext cx="987185" cy="3027364"/>
                </a:xfrm>
                <a:custGeom>
                  <a:avLst/>
                  <a:gdLst>
                    <a:gd name="T0" fmla="*/ 472 w 487"/>
                    <a:gd name="T1" fmla="*/ 0 h 1482"/>
                    <a:gd name="T2" fmla="*/ 315 w 487"/>
                    <a:gd name="T3" fmla="*/ 1012 h 1482"/>
                    <a:gd name="T4" fmla="*/ 0 w 487"/>
                    <a:gd name="T5" fmla="*/ 1482 h 1482"/>
                  </a:gdLst>
                  <a:ahLst/>
                  <a:cxnLst>
                    <a:cxn ang="0">
                      <a:pos x="T0" y="T1"/>
                    </a:cxn>
                    <a:cxn ang="0">
                      <a:pos x="T2" y="T3"/>
                    </a:cxn>
                    <a:cxn ang="0">
                      <a:pos x="T4" y="T5"/>
                    </a:cxn>
                  </a:cxnLst>
                  <a:rect l="0" t="0" r="r" b="b"/>
                  <a:pathLst>
                    <a:path w="487" h="1482">
                      <a:moveTo>
                        <a:pt x="472" y="0"/>
                      </a:moveTo>
                      <a:cubicBezTo>
                        <a:pt x="472" y="0"/>
                        <a:pt x="487" y="606"/>
                        <a:pt x="315" y="1012"/>
                      </a:cubicBezTo>
                      <a:cubicBezTo>
                        <a:pt x="198" y="1288"/>
                        <a:pt x="0" y="1482"/>
                        <a:pt x="0" y="1482"/>
                      </a:cubicBezTo>
                    </a:path>
                  </a:pathLst>
                </a:custGeom>
                <a:noFill/>
                <a:ln w="1588"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48" name="Freeform 16">
                  <a:extLst>
                    <a:ext uri="{FF2B5EF4-FFF2-40B4-BE49-F238E27FC236}">
                      <a16:creationId xmlns:a16="http://schemas.microsoft.com/office/drawing/2014/main" id="{56AF21BD-507E-476A-9C9C-111110541A4A}"/>
                    </a:ext>
                  </a:extLst>
                </p:cNvPr>
                <p:cNvSpPr>
                  <a:spLocks/>
                </p:cNvSpPr>
                <p:nvPr/>
              </p:nvSpPr>
              <p:spPr bwMode="auto">
                <a:xfrm>
                  <a:off x="3216734" y="2260077"/>
                  <a:ext cx="2045244" cy="3027364"/>
                </a:xfrm>
                <a:custGeom>
                  <a:avLst/>
                  <a:gdLst>
                    <a:gd name="T0" fmla="*/ 0 w 1010"/>
                    <a:gd name="T1" fmla="*/ 1482 h 1482"/>
                    <a:gd name="T2" fmla="*/ 277 w 1010"/>
                    <a:gd name="T3" fmla="*/ 1094 h 1482"/>
                    <a:gd name="T4" fmla="*/ 389 w 1010"/>
                    <a:gd name="T5" fmla="*/ 784 h 1482"/>
                    <a:gd name="T6" fmla="*/ 472 w 1010"/>
                    <a:gd name="T7" fmla="*/ 0 h 1482"/>
                    <a:gd name="T8" fmla="*/ 538 w 1010"/>
                    <a:gd name="T9" fmla="*/ 0 h 1482"/>
                    <a:gd name="T10" fmla="*/ 621 w 1010"/>
                    <a:gd name="T11" fmla="*/ 784 h 1482"/>
                    <a:gd name="T12" fmla="*/ 732 w 1010"/>
                    <a:gd name="T13" fmla="*/ 1092 h 1482"/>
                    <a:gd name="T14" fmla="*/ 1010 w 1010"/>
                    <a:gd name="T15" fmla="*/ 1482 h 14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0" h="1482">
                      <a:moveTo>
                        <a:pt x="0" y="1482"/>
                      </a:moveTo>
                      <a:cubicBezTo>
                        <a:pt x="0" y="1482"/>
                        <a:pt x="160" y="1326"/>
                        <a:pt x="277" y="1094"/>
                      </a:cubicBezTo>
                      <a:cubicBezTo>
                        <a:pt x="291" y="1092"/>
                        <a:pt x="389" y="784"/>
                        <a:pt x="389" y="784"/>
                      </a:cubicBezTo>
                      <a:cubicBezTo>
                        <a:pt x="482" y="412"/>
                        <a:pt x="472" y="0"/>
                        <a:pt x="472" y="0"/>
                      </a:cubicBezTo>
                      <a:cubicBezTo>
                        <a:pt x="538" y="0"/>
                        <a:pt x="538" y="0"/>
                        <a:pt x="538" y="0"/>
                      </a:cubicBezTo>
                      <a:cubicBezTo>
                        <a:pt x="538" y="0"/>
                        <a:pt x="528" y="412"/>
                        <a:pt x="621" y="784"/>
                      </a:cubicBezTo>
                      <a:cubicBezTo>
                        <a:pt x="621" y="784"/>
                        <a:pt x="726" y="1079"/>
                        <a:pt x="732" y="1092"/>
                      </a:cubicBezTo>
                      <a:cubicBezTo>
                        <a:pt x="849" y="1325"/>
                        <a:pt x="1010" y="1482"/>
                        <a:pt x="1010" y="1482"/>
                      </a:cubicBezTo>
                    </a:path>
                  </a:pathLst>
                </a:custGeom>
                <a:noFill/>
                <a:ln w="1111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49" name="Freeform 20">
                  <a:extLst>
                    <a:ext uri="{FF2B5EF4-FFF2-40B4-BE49-F238E27FC236}">
                      <a16:creationId xmlns:a16="http://schemas.microsoft.com/office/drawing/2014/main" id="{261800B7-38D4-460F-8854-A92C1ACC9047}"/>
                    </a:ext>
                  </a:extLst>
                </p:cNvPr>
                <p:cNvSpPr>
                  <a:spLocks/>
                </p:cNvSpPr>
                <p:nvPr/>
              </p:nvSpPr>
              <p:spPr bwMode="auto">
                <a:xfrm>
                  <a:off x="3631858" y="3211823"/>
                  <a:ext cx="607498" cy="2075617"/>
                </a:xfrm>
                <a:custGeom>
                  <a:avLst/>
                  <a:gdLst>
                    <a:gd name="T0" fmla="*/ 0 w 300"/>
                    <a:gd name="T1" fmla="*/ 1016 h 1016"/>
                    <a:gd name="T2" fmla="*/ 202 w 300"/>
                    <a:gd name="T3" fmla="*/ 626 h 1016"/>
                    <a:gd name="T4" fmla="*/ 300 w 300"/>
                    <a:gd name="T5" fmla="*/ 0 h 1016"/>
                  </a:gdLst>
                  <a:ahLst/>
                  <a:cxnLst>
                    <a:cxn ang="0">
                      <a:pos x="T0" y="T1"/>
                    </a:cxn>
                    <a:cxn ang="0">
                      <a:pos x="T2" y="T3"/>
                    </a:cxn>
                    <a:cxn ang="0">
                      <a:pos x="T4" y="T5"/>
                    </a:cxn>
                  </a:cxnLst>
                  <a:rect l="0" t="0" r="r" b="b"/>
                  <a:pathLst>
                    <a:path w="300" h="1016">
                      <a:moveTo>
                        <a:pt x="0" y="1016"/>
                      </a:moveTo>
                      <a:cubicBezTo>
                        <a:pt x="0" y="1016"/>
                        <a:pt x="114" y="885"/>
                        <a:pt x="202" y="626"/>
                      </a:cubicBezTo>
                      <a:cubicBezTo>
                        <a:pt x="202" y="626"/>
                        <a:pt x="300" y="257"/>
                        <a:pt x="300" y="0"/>
                      </a:cubicBezTo>
                    </a:path>
                  </a:pathLst>
                </a:custGeom>
                <a:noFill/>
                <a:ln w="1111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0" name="Freeform 21">
                  <a:extLst>
                    <a:ext uri="{FF2B5EF4-FFF2-40B4-BE49-F238E27FC236}">
                      <a16:creationId xmlns:a16="http://schemas.microsoft.com/office/drawing/2014/main" id="{E0DD0E93-3AD6-4F50-A78A-D72F5162796A}"/>
                    </a:ext>
                  </a:extLst>
                </p:cNvPr>
                <p:cNvSpPr>
                  <a:spLocks/>
                </p:cNvSpPr>
                <p:nvPr/>
              </p:nvSpPr>
              <p:spPr bwMode="auto">
                <a:xfrm>
                  <a:off x="4239356" y="3211823"/>
                  <a:ext cx="607498" cy="2075617"/>
                </a:xfrm>
                <a:custGeom>
                  <a:avLst/>
                  <a:gdLst>
                    <a:gd name="T0" fmla="*/ 300 w 300"/>
                    <a:gd name="T1" fmla="*/ 1016 h 1016"/>
                    <a:gd name="T2" fmla="*/ 98 w 300"/>
                    <a:gd name="T3" fmla="*/ 626 h 1016"/>
                    <a:gd name="T4" fmla="*/ 0 w 300"/>
                    <a:gd name="T5" fmla="*/ 0 h 1016"/>
                  </a:gdLst>
                  <a:ahLst/>
                  <a:cxnLst>
                    <a:cxn ang="0">
                      <a:pos x="T0" y="T1"/>
                    </a:cxn>
                    <a:cxn ang="0">
                      <a:pos x="T2" y="T3"/>
                    </a:cxn>
                    <a:cxn ang="0">
                      <a:pos x="T4" y="T5"/>
                    </a:cxn>
                  </a:cxnLst>
                  <a:rect l="0" t="0" r="r" b="b"/>
                  <a:pathLst>
                    <a:path w="300" h="1016">
                      <a:moveTo>
                        <a:pt x="300" y="1016"/>
                      </a:moveTo>
                      <a:cubicBezTo>
                        <a:pt x="300" y="1016"/>
                        <a:pt x="185" y="885"/>
                        <a:pt x="98" y="626"/>
                      </a:cubicBezTo>
                      <a:cubicBezTo>
                        <a:pt x="102" y="638"/>
                        <a:pt x="0" y="257"/>
                        <a:pt x="0" y="0"/>
                      </a:cubicBezTo>
                    </a:path>
                  </a:pathLst>
                </a:custGeom>
                <a:noFill/>
                <a:ln w="1111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1" name="Freeform 22">
                  <a:extLst>
                    <a:ext uri="{FF2B5EF4-FFF2-40B4-BE49-F238E27FC236}">
                      <a16:creationId xmlns:a16="http://schemas.microsoft.com/office/drawing/2014/main" id="{0E7CBF3C-F9CD-4823-BE78-96F8D2B257ED}"/>
                    </a:ext>
                  </a:extLst>
                </p:cNvPr>
                <p:cNvSpPr>
                  <a:spLocks/>
                </p:cNvSpPr>
                <p:nvPr/>
              </p:nvSpPr>
              <p:spPr bwMode="auto">
                <a:xfrm>
                  <a:off x="3788795" y="4831817"/>
                  <a:ext cx="901122" cy="222749"/>
                </a:xfrm>
                <a:custGeom>
                  <a:avLst/>
                  <a:gdLst>
                    <a:gd name="T0" fmla="*/ 444 w 444"/>
                    <a:gd name="T1" fmla="*/ 109 h 109"/>
                    <a:gd name="T2" fmla="*/ 222 w 444"/>
                    <a:gd name="T3" fmla="*/ 0 h 109"/>
                    <a:gd name="T4" fmla="*/ 0 w 444"/>
                    <a:gd name="T5" fmla="*/ 109 h 109"/>
                  </a:gdLst>
                  <a:ahLst/>
                  <a:cxnLst>
                    <a:cxn ang="0">
                      <a:pos x="T0" y="T1"/>
                    </a:cxn>
                    <a:cxn ang="0">
                      <a:pos x="T2" y="T3"/>
                    </a:cxn>
                    <a:cxn ang="0">
                      <a:pos x="T4" y="T5"/>
                    </a:cxn>
                  </a:cxnLst>
                  <a:rect l="0" t="0" r="r" b="b"/>
                  <a:pathLst>
                    <a:path w="444" h="109">
                      <a:moveTo>
                        <a:pt x="444" y="109"/>
                      </a:moveTo>
                      <a:cubicBezTo>
                        <a:pt x="444" y="109"/>
                        <a:pt x="331" y="0"/>
                        <a:pt x="222" y="0"/>
                      </a:cubicBezTo>
                      <a:cubicBezTo>
                        <a:pt x="101" y="0"/>
                        <a:pt x="0" y="109"/>
                        <a:pt x="0" y="109"/>
                      </a:cubicBezTo>
                    </a:path>
                  </a:pathLst>
                </a:custGeom>
                <a:noFill/>
                <a:ln w="1111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2" name="Line 23">
                  <a:extLst>
                    <a:ext uri="{FF2B5EF4-FFF2-40B4-BE49-F238E27FC236}">
                      <a16:creationId xmlns:a16="http://schemas.microsoft.com/office/drawing/2014/main" id="{8794DAC1-B6A6-4DD8-AB3E-EB9F936AF638}"/>
                    </a:ext>
                  </a:extLst>
                </p:cNvPr>
                <p:cNvSpPr>
                  <a:spLocks noChangeShapeType="1"/>
                </p:cNvSpPr>
                <p:nvPr/>
              </p:nvSpPr>
              <p:spPr bwMode="auto">
                <a:xfrm flipV="1">
                  <a:off x="4239356" y="4558443"/>
                  <a:ext cx="0" cy="258187"/>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3" name="Line 24">
                  <a:extLst>
                    <a:ext uri="{FF2B5EF4-FFF2-40B4-BE49-F238E27FC236}">
                      <a16:creationId xmlns:a16="http://schemas.microsoft.com/office/drawing/2014/main" id="{016178E3-924E-4450-9746-07026EC98978}"/>
                    </a:ext>
                  </a:extLst>
                </p:cNvPr>
                <p:cNvSpPr>
                  <a:spLocks noChangeShapeType="1"/>
                </p:cNvSpPr>
                <p:nvPr/>
              </p:nvSpPr>
              <p:spPr bwMode="auto">
                <a:xfrm flipV="1">
                  <a:off x="4117857" y="4558443"/>
                  <a:ext cx="0" cy="258187"/>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4" name="Line 25">
                  <a:extLst>
                    <a:ext uri="{FF2B5EF4-FFF2-40B4-BE49-F238E27FC236}">
                      <a16:creationId xmlns:a16="http://schemas.microsoft.com/office/drawing/2014/main" id="{A668966F-504A-4F12-8489-E2D7152672E7}"/>
                    </a:ext>
                  </a:extLst>
                </p:cNvPr>
                <p:cNvSpPr>
                  <a:spLocks noChangeShapeType="1"/>
                </p:cNvSpPr>
                <p:nvPr/>
              </p:nvSpPr>
              <p:spPr bwMode="auto">
                <a:xfrm flipV="1">
                  <a:off x="4360856" y="4558443"/>
                  <a:ext cx="0" cy="258187"/>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5" name="Line 26">
                  <a:extLst>
                    <a:ext uri="{FF2B5EF4-FFF2-40B4-BE49-F238E27FC236}">
                      <a16:creationId xmlns:a16="http://schemas.microsoft.com/office/drawing/2014/main" id="{1BE977F2-BDFA-46C3-A8DA-558275B193F4}"/>
                    </a:ext>
                  </a:extLst>
                </p:cNvPr>
                <p:cNvSpPr>
                  <a:spLocks noChangeShapeType="1"/>
                </p:cNvSpPr>
                <p:nvPr/>
              </p:nvSpPr>
              <p:spPr bwMode="auto">
                <a:xfrm flipV="1">
                  <a:off x="4482356" y="4558443"/>
                  <a:ext cx="0" cy="258187"/>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6" name="Line 27">
                  <a:extLst>
                    <a:ext uri="{FF2B5EF4-FFF2-40B4-BE49-F238E27FC236}">
                      <a16:creationId xmlns:a16="http://schemas.microsoft.com/office/drawing/2014/main" id="{29F62BDF-29C4-46D0-B996-2725417851BF}"/>
                    </a:ext>
                  </a:extLst>
                </p:cNvPr>
                <p:cNvSpPr>
                  <a:spLocks noChangeShapeType="1"/>
                </p:cNvSpPr>
                <p:nvPr/>
              </p:nvSpPr>
              <p:spPr bwMode="auto">
                <a:xfrm flipV="1">
                  <a:off x="4001419" y="4558443"/>
                  <a:ext cx="0" cy="258187"/>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7" name="Line 28">
                  <a:extLst>
                    <a:ext uri="{FF2B5EF4-FFF2-40B4-BE49-F238E27FC236}">
                      <a16:creationId xmlns:a16="http://schemas.microsoft.com/office/drawing/2014/main" id="{A213EEC7-42A2-40C2-90ED-622F012C6BC6}"/>
                    </a:ext>
                  </a:extLst>
                </p:cNvPr>
                <p:cNvSpPr>
                  <a:spLocks noChangeShapeType="1"/>
                </p:cNvSpPr>
                <p:nvPr/>
              </p:nvSpPr>
              <p:spPr bwMode="auto">
                <a:xfrm flipV="1">
                  <a:off x="3900170" y="4558443"/>
                  <a:ext cx="0" cy="258187"/>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8" name="Line 29">
                  <a:extLst>
                    <a:ext uri="{FF2B5EF4-FFF2-40B4-BE49-F238E27FC236}">
                      <a16:creationId xmlns:a16="http://schemas.microsoft.com/office/drawing/2014/main" id="{B49FA992-A5E8-4C5B-8914-762BC1E349AC}"/>
                    </a:ext>
                  </a:extLst>
                </p:cNvPr>
                <p:cNvSpPr>
                  <a:spLocks noChangeShapeType="1"/>
                </p:cNvSpPr>
                <p:nvPr/>
              </p:nvSpPr>
              <p:spPr bwMode="auto">
                <a:xfrm flipV="1">
                  <a:off x="4583605" y="4558443"/>
                  <a:ext cx="0" cy="258187"/>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59" name="Line 30">
                  <a:extLst>
                    <a:ext uri="{FF2B5EF4-FFF2-40B4-BE49-F238E27FC236}">
                      <a16:creationId xmlns:a16="http://schemas.microsoft.com/office/drawing/2014/main" id="{2162957A-9319-4F1E-8B25-98C5102A24A2}"/>
                    </a:ext>
                  </a:extLst>
                </p:cNvPr>
                <p:cNvSpPr>
                  <a:spLocks noChangeShapeType="1"/>
                </p:cNvSpPr>
                <p:nvPr/>
              </p:nvSpPr>
              <p:spPr bwMode="auto">
                <a:xfrm flipV="1">
                  <a:off x="4705105" y="4558443"/>
                  <a:ext cx="0" cy="258187"/>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0" name="Line 33">
                  <a:extLst>
                    <a:ext uri="{FF2B5EF4-FFF2-40B4-BE49-F238E27FC236}">
                      <a16:creationId xmlns:a16="http://schemas.microsoft.com/office/drawing/2014/main" id="{B0676139-3EC6-4A6A-9387-3ACC72660677}"/>
                    </a:ext>
                  </a:extLst>
                </p:cNvPr>
                <p:cNvSpPr>
                  <a:spLocks noChangeShapeType="1"/>
                </p:cNvSpPr>
                <p:nvPr/>
              </p:nvSpPr>
              <p:spPr bwMode="auto">
                <a:xfrm>
                  <a:off x="4234294" y="1753829"/>
                  <a:ext cx="0" cy="506248"/>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1" name="Line 34">
                  <a:extLst>
                    <a:ext uri="{FF2B5EF4-FFF2-40B4-BE49-F238E27FC236}">
                      <a16:creationId xmlns:a16="http://schemas.microsoft.com/office/drawing/2014/main" id="{49CA10FA-912A-41EE-8219-F28F09B05568}"/>
                    </a:ext>
                  </a:extLst>
                </p:cNvPr>
                <p:cNvSpPr>
                  <a:spLocks noChangeShapeType="1"/>
                </p:cNvSpPr>
                <p:nvPr/>
              </p:nvSpPr>
              <p:spPr bwMode="auto">
                <a:xfrm flipV="1">
                  <a:off x="4239356" y="2168952"/>
                  <a:ext cx="0" cy="1042871"/>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2" name="Freeform 35">
                  <a:extLst>
                    <a:ext uri="{FF2B5EF4-FFF2-40B4-BE49-F238E27FC236}">
                      <a16:creationId xmlns:a16="http://schemas.microsoft.com/office/drawing/2014/main" id="{54B7BEA1-0062-4C45-9644-BF83E50FDCBC}"/>
                    </a:ext>
                  </a:extLst>
                </p:cNvPr>
                <p:cNvSpPr>
                  <a:spLocks/>
                </p:cNvSpPr>
                <p:nvPr/>
              </p:nvSpPr>
              <p:spPr bwMode="auto">
                <a:xfrm>
                  <a:off x="3910295" y="3991445"/>
                  <a:ext cx="602436" cy="156937"/>
                </a:xfrm>
                <a:custGeom>
                  <a:avLst/>
                  <a:gdLst>
                    <a:gd name="T0" fmla="*/ 119 w 119"/>
                    <a:gd name="T1" fmla="*/ 0 h 31"/>
                    <a:gd name="T2" fmla="*/ 48 w 119"/>
                    <a:gd name="T3" fmla="*/ 0 h 31"/>
                    <a:gd name="T4" fmla="*/ 10 w 119"/>
                    <a:gd name="T5" fmla="*/ 0 h 31"/>
                    <a:gd name="T6" fmla="*/ 41 w 119"/>
                    <a:gd name="T7" fmla="*/ 31 h 31"/>
                    <a:gd name="T8" fmla="*/ 0 w 119"/>
                    <a:gd name="T9" fmla="*/ 31 h 31"/>
                    <a:gd name="T10" fmla="*/ 48 w 119"/>
                    <a:gd name="T11" fmla="*/ 0 h 31"/>
                  </a:gdLst>
                  <a:ahLst/>
                  <a:cxnLst>
                    <a:cxn ang="0">
                      <a:pos x="T0" y="T1"/>
                    </a:cxn>
                    <a:cxn ang="0">
                      <a:pos x="T2" y="T3"/>
                    </a:cxn>
                    <a:cxn ang="0">
                      <a:pos x="T4" y="T5"/>
                    </a:cxn>
                    <a:cxn ang="0">
                      <a:pos x="T6" y="T7"/>
                    </a:cxn>
                    <a:cxn ang="0">
                      <a:pos x="T8" y="T9"/>
                    </a:cxn>
                    <a:cxn ang="0">
                      <a:pos x="T10" y="T11"/>
                    </a:cxn>
                  </a:cxnLst>
                  <a:rect l="0" t="0" r="r" b="b"/>
                  <a:pathLst>
                    <a:path w="119" h="31">
                      <a:moveTo>
                        <a:pt x="119" y="0"/>
                      </a:moveTo>
                      <a:lnTo>
                        <a:pt x="48" y="0"/>
                      </a:lnTo>
                      <a:lnTo>
                        <a:pt x="10" y="0"/>
                      </a:lnTo>
                      <a:lnTo>
                        <a:pt x="41" y="31"/>
                      </a:lnTo>
                      <a:lnTo>
                        <a:pt x="0" y="31"/>
                      </a:lnTo>
                      <a:lnTo>
                        <a:pt x="48" y="0"/>
                      </a:lnTo>
                    </a:path>
                  </a:pathLst>
                </a:custGeom>
                <a:noFill/>
                <a:ln w="11113" cap="flat">
                  <a:solidFill>
                    <a:schemeClr val="accent1"/>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3" name="Line 36">
                  <a:extLst>
                    <a:ext uri="{FF2B5EF4-FFF2-40B4-BE49-F238E27FC236}">
                      <a16:creationId xmlns:a16="http://schemas.microsoft.com/office/drawing/2014/main" id="{433D829D-770E-4EA3-901F-AB9C6FB3DDC8}"/>
                    </a:ext>
                  </a:extLst>
                </p:cNvPr>
                <p:cNvSpPr>
                  <a:spLocks noChangeShapeType="1"/>
                </p:cNvSpPr>
                <p:nvPr/>
              </p:nvSpPr>
              <p:spPr bwMode="auto">
                <a:xfrm>
                  <a:off x="3976107" y="3920570"/>
                  <a:ext cx="526499" cy="0"/>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4" name="Line 37">
                  <a:extLst>
                    <a:ext uri="{FF2B5EF4-FFF2-40B4-BE49-F238E27FC236}">
                      <a16:creationId xmlns:a16="http://schemas.microsoft.com/office/drawing/2014/main" id="{2FC6E176-5F8B-4BF0-865C-FB35FB112320}"/>
                    </a:ext>
                  </a:extLst>
                </p:cNvPr>
                <p:cNvSpPr>
                  <a:spLocks noChangeShapeType="1"/>
                </p:cNvSpPr>
                <p:nvPr/>
              </p:nvSpPr>
              <p:spPr bwMode="auto">
                <a:xfrm>
                  <a:off x="4360856" y="4148382"/>
                  <a:ext cx="202499" cy="0"/>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5" name="Freeform 38">
                  <a:extLst>
                    <a:ext uri="{FF2B5EF4-FFF2-40B4-BE49-F238E27FC236}">
                      <a16:creationId xmlns:a16="http://schemas.microsoft.com/office/drawing/2014/main" id="{D4E6A40A-7DA0-4C7B-9CCE-ED280410D02E}"/>
                    </a:ext>
                  </a:extLst>
                </p:cNvPr>
                <p:cNvSpPr>
                  <a:spLocks/>
                </p:cNvSpPr>
                <p:nvPr/>
              </p:nvSpPr>
              <p:spPr bwMode="auto">
                <a:xfrm>
                  <a:off x="3778670" y="4310381"/>
                  <a:ext cx="308812" cy="222749"/>
                </a:xfrm>
                <a:custGeom>
                  <a:avLst/>
                  <a:gdLst>
                    <a:gd name="T0" fmla="*/ 16 w 61"/>
                    <a:gd name="T1" fmla="*/ 0 h 44"/>
                    <a:gd name="T2" fmla="*/ 61 w 61"/>
                    <a:gd name="T3" fmla="*/ 0 h 44"/>
                    <a:gd name="T4" fmla="*/ 0 w 61"/>
                    <a:gd name="T5" fmla="*/ 36 h 44"/>
                    <a:gd name="T6" fmla="*/ 31 w 61"/>
                    <a:gd name="T7" fmla="*/ 44 h 44"/>
                    <a:gd name="T8" fmla="*/ 52 w 61"/>
                    <a:gd name="T9" fmla="*/ 36 h 44"/>
                    <a:gd name="T10" fmla="*/ 16 w 61"/>
                    <a:gd name="T11" fmla="*/ 0 h 44"/>
                  </a:gdLst>
                  <a:ahLst/>
                  <a:cxnLst>
                    <a:cxn ang="0">
                      <a:pos x="T0" y="T1"/>
                    </a:cxn>
                    <a:cxn ang="0">
                      <a:pos x="T2" y="T3"/>
                    </a:cxn>
                    <a:cxn ang="0">
                      <a:pos x="T4" y="T5"/>
                    </a:cxn>
                    <a:cxn ang="0">
                      <a:pos x="T6" y="T7"/>
                    </a:cxn>
                    <a:cxn ang="0">
                      <a:pos x="T8" y="T9"/>
                    </a:cxn>
                    <a:cxn ang="0">
                      <a:pos x="T10" y="T11"/>
                    </a:cxn>
                  </a:cxnLst>
                  <a:rect l="0" t="0" r="r" b="b"/>
                  <a:pathLst>
                    <a:path w="61" h="44">
                      <a:moveTo>
                        <a:pt x="16" y="0"/>
                      </a:moveTo>
                      <a:lnTo>
                        <a:pt x="61" y="0"/>
                      </a:lnTo>
                      <a:lnTo>
                        <a:pt x="0" y="36"/>
                      </a:lnTo>
                      <a:lnTo>
                        <a:pt x="31" y="44"/>
                      </a:lnTo>
                      <a:lnTo>
                        <a:pt x="52" y="36"/>
                      </a:lnTo>
                      <a:lnTo>
                        <a:pt x="16" y="0"/>
                      </a:lnTo>
                      <a:close/>
                    </a:path>
                  </a:pathLst>
                </a:custGeom>
                <a:noFill/>
                <a:ln w="11113" cap="flat">
                  <a:solidFill>
                    <a:schemeClr val="accent1"/>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6" name="Line 39">
                  <a:extLst>
                    <a:ext uri="{FF2B5EF4-FFF2-40B4-BE49-F238E27FC236}">
                      <a16:creationId xmlns:a16="http://schemas.microsoft.com/office/drawing/2014/main" id="{9ADD559A-707E-4E4A-988D-4C2401716B4F}"/>
                    </a:ext>
                  </a:extLst>
                </p:cNvPr>
                <p:cNvSpPr>
                  <a:spLocks noChangeShapeType="1"/>
                </p:cNvSpPr>
                <p:nvPr/>
              </p:nvSpPr>
              <p:spPr bwMode="auto">
                <a:xfrm>
                  <a:off x="4401356" y="4310381"/>
                  <a:ext cx="222749" cy="0"/>
                </a:xfrm>
                <a:prstGeom prst="line">
                  <a:avLst/>
                </a:prstGeom>
                <a:noFill/>
                <a:ln w="11113" cap="flat">
                  <a:solidFill>
                    <a:schemeClr val="accent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7" name="Freeform 40">
                  <a:extLst>
                    <a:ext uri="{FF2B5EF4-FFF2-40B4-BE49-F238E27FC236}">
                      <a16:creationId xmlns:a16="http://schemas.microsoft.com/office/drawing/2014/main" id="{2131D216-2F6E-4896-89C8-1557874F490E}"/>
                    </a:ext>
                  </a:extLst>
                </p:cNvPr>
                <p:cNvSpPr>
                  <a:spLocks/>
                </p:cNvSpPr>
                <p:nvPr/>
              </p:nvSpPr>
              <p:spPr bwMode="auto">
                <a:xfrm>
                  <a:off x="3859670" y="4148382"/>
                  <a:ext cx="258187" cy="161999"/>
                </a:xfrm>
                <a:custGeom>
                  <a:avLst/>
                  <a:gdLst>
                    <a:gd name="T0" fmla="*/ 0 w 51"/>
                    <a:gd name="T1" fmla="*/ 32 h 32"/>
                    <a:gd name="T2" fmla="*/ 51 w 51"/>
                    <a:gd name="T3" fmla="*/ 0 h 32"/>
                    <a:gd name="T4" fmla="*/ 10 w 51"/>
                    <a:gd name="T5" fmla="*/ 0 h 32"/>
                    <a:gd name="T6" fmla="*/ 45 w 51"/>
                    <a:gd name="T7" fmla="*/ 32 h 32"/>
                  </a:gdLst>
                  <a:ahLst/>
                  <a:cxnLst>
                    <a:cxn ang="0">
                      <a:pos x="T0" y="T1"/>
                    </a:cxn>
                    <a:cxn ang="0">
                      <a:pos x="T2" y="T3"/>
                    </a:cxn>
                    <a:cxn ang="0">
                      <a:pos x="T4" y="T5"/>
                    </a:cxn>
                    <a:cxn ang="0">
                      <a:pos x="T6" y="T7"/>
                    </a:cxn>
                  </a:cxnLst>
                  <a:rect l="0" t="0" r="r" b="b"/>
                  <a:pathLst>
                    <a:path w="51" h="32">
                      <a:moveTo>
                        <a:pt x="0" y="32"/>
                      </a:moveTo>
                      <a:lnTo>
                        <a:pt x="51" y="0"/>
                      </a:lnTo>
                      <a:lnTo>
                        <a:pt x="10" y="0"/>
                      </a:lnTo>
                      <a:lnTo>
                        <a:pt x="45" y="32"/>
                      </a:lnTo>
                    </a:path>
                  </a:pathLst>
                </a:custGeom>
                <a:noFill/>
                <a:ln w="11113" cap="flat">
                  <a:solidFill>
                    <a:schemeClr val="accent1"/>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8" name="Freeform 41">
                  <a:extLst>
                    <a:ext uri="{FF2B5EF4-FFF2-40B4-BE49-F238E27FC236}">
                      <a16:creationId xmlns:a16="http://schemas.microsoft.com/office/drawing/2014/main" id="{416BBEA4-BC9B-45FC-9F7E-D4EAAE0942D3}"/>
                    </a:ext>
                  </a:extLst>
                </p:cNvPr>
                <p:cNvSpPr>
                  <a:spLocks/>
                </p:cNvSpPr>
                <p:nvPr/>
              </p:nvSpPr>
              <p:spPr bwMode="auto">
                <a:xfrm>
                  <a:off x="3965982" y="3991445"/>
                  <a:ext cx="597373" cy="156937"/>
                </a:xfrm>
                <a:custGeom>
                  <a:avLst/>
                  <a:gdLst>
                    <a:gd name="T0" fmla="*/ 0 w 118"/>
                    <a:gd name="T1" fmla="*/ 0 h 31"/>
                    <a:gd name="T2" fmla="*/ 71 w 118"/>
                    <a:gd name="T3" fmla="*/ 0 h 31"/>
                    <a:gd name="T4" fmla="*/ 108 w 118"/>
                    <a:gd name="T5" fmla="*/ 0 h 31"/>
                    <a:gd name="T6" fmla="*/ 78 w 118"/>
                    <a:gd name="T7" fmla="*/ 31 h 31"/>
                    <a:gd name="T8" fmla="*/ 118 w 118"/>
                    <a:gd name="T9" fmla="*/ 31 h 31"/>
                    <a:gd name="T10" fmla="*/ 71 w 118"/>
                    <a:gd name="T11" fmla="*/ 0 h 31"/>
                  </a:gdLst>
                  <a:ahLst/>
                  <a:cxnLst>
                    <a:cxn ang="0">
                      <a:pos x="T0" y="T1"/>
                    </a:cxn>
                    <a:cxn ang="0">
                      <a:pos x="T2" y="T3"/>
                    </a:cxn>
                    <a:cxn ang="0">
                      <a:pos x="T4" y="T5"/>
                    </a:cxn>
                    <a:cxn ang="0">
                      <a:pos x="T6" y="T7"/>
                    </a:cxn>
                    <a:cxn ang="0">
                      <a:pos x="T8" y="T9"/>
                    </a:cxn>
                    <a:cxn ang="0">
                      <a:pos x="T10" y="T11"/>
                    </a:cxn>
                  </a:cxnLst>
                  <a:rect l="0" t="0" r="r" b="b"/>
                  <a:pathLst>
                    <a:path w="118" h="31">
                      <a:moveTo>
                        <a:pt x="0" y="0"/>
                      </a:moveTo>
                      <a:lnTo>
                        <a:pt x="71" y="0"/>
                      </a:lnTo>
                      <a:lnTo>
                        <a:pt x="108" y="0"/>
                      </a:lnTo>
                      <a:lnTo>
                        <a:pt x="78" y="31"/>
                      </a:lnTo>
                      <a:lnTo>
                        <a:pt x="118" y="31"/>
                      </a:lnTo>
                      <a:lnTo>
                        <a:pt x="71" y="0"/>
                      </a:lnTo>
                    </a:path>
                  </a:pathLst>
                </a:custGeom>
                <a:noFill/>
                <a:ln w="11113" cap="flat">
                  <a:solidFill>
                    <a:schemeClr val="accent1"/>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69" name="Freeform 42">
                  <a:extLst>
                    <a:ext uri="{FF2B5EF4-FFF2-40B4-BE49-F238E27FC236}">
                      <a16:creationId xmlns:a16="http://schemas.microsoft.com/office/drawing/2014/main" id="{D9320CA6-847D-4721-9765-B15330C26BE8}"/>
                    </a:ext>
                  </a:extLst>
                </p:cNvPr>
                <p:cNvSpPr>
                  <a:spLocks/>
                </p:cNvSpPr>
                <p:nvPr/>
              </p:nvSpPr>
              <p:spPr bwMode="auto">
                <a:xfrm>
                  <a:off x="4391231" y="4310381"/>
                  <a:ext cx="308812" cy="222749"/>
                </a:xfrm>
                <a:custGeom>
                  <a:avLst/>
                  <a:gdLst>
                    <a:gd name="T0" fmla="*/ 45 w 61"/>
                    <a:gd name="T1" fmla="*/ 0 h 44"/>
                    <a:gd name="T2" fmla="*/ 0 w 61"/>
                    <a:gd name="T3" fmla="*/ 0 h 44"/>
                    <a:gd name="T4" fmla="*/ 61 w 61"/>
                    <a:gd name="T5" fmla="*/ 36 h 44"/>
                    <a:gd name="T6" fmla="*/ 30 w 61"/>
                    <a:gd name="T7" fmla="*/ 44 h 44"/>
                    <a:gd name="T8" fmla="*/ 9 w 61"/>
                    <a:gd name="T9" fmla="*/ 36 h 44"/>
                    <a:gd name="T10" fmla="*/ 45 w 61"/>
                    <a:gd name="T11" fmla="*/ 0 h 44"/>
                  </a:gdLst>
                  <a:ahLst/>
                  <a:cxnLst>
                    <a:cxn ang="0">
                      <a:pos x="T0" y="T1"/>
                    </a:cxn>
                    <a:cxn ang="0">
                      <a:pos x="T2" y="T3"/>
                    </a:cxn>
                    <a:cxn ang="0">
                      <a:pos x="T4" y="T5"/>
                    </a:cxn>
                    <a:cxn ang="0">
                      <a:pos x="T6" y="T7"/>
                    </a:cxn>
                    <a:cxn ang="0">
                      <a:pos x="T8" y="T9"/>
                    </a:cxn>
                    <a:cxn ang="0">
                      <a:pos x="T10" y="T11"/>
                    </a:cxn>
                  </a:cxnLst>
                  <a:rect l="0" t="0" r="r" b="b"/>
                  <a:pathLst>
                    <a:path w="61" h="44">
                      <a:moveTo>
                        <a:pt x="45" y="0"/>
                      </a:moveTo>
                      <a:lnTo>
                        <a:pt x="0" y="0"/>
                      </a:lnTo>
                      <a:lnTo>
                        <a:pt x="61" y="36"/>
                      </a:lnTo>
                      <a:lnTo>
                        <a:pt x="30" y="44"/>
                      </a:lnTo>
                      <a:lnTo>
                        <a:pt x="9" y="36"/>
                      </a:lnTo>
                      <a:lnTo>
                        <a:pt x="45" y="0"/>
                      </a:lnTo>
                      <a:close/>
                    </a:path>
                  </a:pathLst>
                </a:custGeom>
                <a:noFill/>
                <a:ln w="11113" cap="flat">
                  <a:solidFill>
                    <a:schemeClr val="accent1"/>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0" name="Freeform 43">
                  <a:extLst>
                    <a:ext uri="{FF2B5EF4-FFF2-40B4-BE49-F238E27FC236}">
                      <a16:creationId xmlns:a16="http://schemas.microsoft.com/office/drawing/2014/main" id="{40329CF0-5263-4467-ACDC-DB6F5649FAA7}"/>
                    </a:ext>
                  </a:extLst>
                </p:cNvPr>
                <p:cNvSpPr>
                  <a:spLocks/>
                </p:cNvSpPr>
                <p:nvPr/>
              </p:nvSpPr>
              <p:spPr bwMode="auto">
                <a:xfrm>
                  <a:off x="4360856" y="4148382"/>
                  <a:ext cx="258187" cy="161999"/>
                </a:xfrm>
                <a:custGeom>
                  <a:avLst/>
                  <a:gdLst>
                    <a:gd name="T0" fmla="*/ 51 w 51"/>
                    <a:gd name="T1" fmla="*/ 32 h 32"/>
                    <a:gd name="T2" fmla="*/ 0 w 51"/>
                    <a:gd name="T3" fmla="*/ 0 h 32"/>
                    <a:gd name="T4" fmla="*/ 40 w 51"/>
                    <a:gd name="T5" fmla="*/ 0 h 32"/>
                    <a:gd name="T6" fmla="*/ 6 w 51"/>
                    <a:gd name="T7" fmla="*/ 32 h 32"/>
                  </a:gdLst>
                  <a:ahLst/>
                  <a:cxnLst>
                    <a:cxn ang="0">
                      <a:pos x="T0" y="T1"/>
                    </a:cxn>
                    <a:cxn ang="0">
                      <a:pos x="T2" y="T3"/>
                    </a:cxn>
                    <a:cxn ang="0">
                      <a:pos x="T4" y="T5"/>
                    </a:cxn>
                    <a:cxn ang="0">
                      <a:pos x="T6" y="T7"/>
                    </a:cxn>
                  </a:cxnLst>
                  <a:rect l="0" t="0" r="r" b="b"/>
                  <a:pathLst>
                    <a:path w="51" h="32">
                      <a:moveTo>
                        <a:pt x="51" y="32"/>
                      </a:moveTo>
                      <a:lnTo>
                        <a:pt x="0" y="0"/>
                      </a:lnTo>
                      <a:lnTo>
                        <a:pt x="40" y="0"/>
                      </a:lnTo>
                      <a:lnTo>
                        <a:pt x="6" y="32"/>
                      </a:lnTo>
                    </a:path>
                  </a:pathLst>
                </a:custGeom>
                <a:noFill/>
                <a:ln w="11113" cap="flat">
                  <a:solidFill>
                    <a:schemeClr val="accent1"/>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1" name="Freeform 44">
                  <a:extLst>
                    <a:ext uri="{FF2B5EF4-FFF2-40B4-BE49-F238E27FC236}">
                      <a16:creationId xmlns:a16="http://schemas.microsoft.com/office/drawing/2014/main" id="{3F1B3304-EAC8-4CE1-BA78-29ABEEA3D573}"/>
                    </a:ext>
                  </a:extLst>
                </p:cNvPr>
                <p:cNvSpPr>
                  <a:spLocks/>
                </p:cNvSpPr>
                <p:nvPr/>
              </p:nvSpPr>
              <p:spPr bwMode="auto">
                <a:xfrm>
                  <a:off x="3317984" y="4801442"/>
                  <a:ext cx="1852870" cy="587248"/>
                </a:xfrm>
                <a:custGeom>
                  <a:avLst/>
                  <a:gdLst>
                    <a:gd name="T0" fmla="*/ 56 w 366"/>
                    <a:gd name="T1" fmla="*/ 116 h 116"/>
                    <a:gd name="T2" fmla="*/ 0 w 366"/>
                    <a:gd name="T3" fmla="*/ 75 h 116"/>
                    <a:gd name="T4" fmla="*/ 75 w 366"/>
                    <a:gd name="T5" fmla="*/ 75 h 116"/>
                    <a:gd name="T6" fmla="*/ 31 w 366"/>
                    <a:gd name="T7" fmla="*/ 38 h 116"/>
                    <a:gd name="T8" fmla="*/ 100 w 366"/>
                    <a:gd name="T9" fmla="*/ 38 h 116"/>
                    <a:gd name="T10" fmla="*/ 55 w 366"/>
                    <a:gd name="T11" fmla="*/ 0 h 116"/>
                    <a:gd name="T12" fmla="*/ 308 w 366"/>
                    <a:gd name="T13" fmla="*/ 0 h 116"/>
                    <a:gd name="T14" fmla="*/ 264 w 366"/>
                    <a:gd name="T15" fmla="*/ 38 h 116"/>
                    <a:gd name="T16" fmla="*/ 337 w 366"/>
                    <a:gd name="T17" fmla="*/ 38 h 116"/>
                    <a:gd name="T18" fmla="*/ 286 w 366"/>
                    <a:gd name="T19" fmla="*/ 75 h 116"/>
                    <a:gd name="T20" fmla="*/ 366 w 366"/>
                    <a:gd name="T21" fmla="*/ 75 h 116"/>
                    <a:gd name="T22" fmla="*/ 302 w 366"/>
                    <a:gd name="T23"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6" h="116">
                      <a:moveTo>
                        <a:pt x="56" y="116"/>
                      </a:moveTo>
                      <a:lnTo>
                        <a:pt x="0" y="75"/>
                      </a:lnTo>
                      <a:lnTo>
                        <a:pt x="75" y="75"/>
                      </a:lnTo>
                      <a:lnTo>
                        <a:pt x="31" y="38"/>
                      </a:lnTo>
                      <a:lnTo>
                        <a:pt x="100" y="38"/>
                      </a:lnTo>
                      <a:lnTo>
                        <a:pt x="55" y="0"/>
                      </a:lnTo>
                      <a:lnTo>
                        <a:pt x="308" y="0"/>
                      </a:lnTo>
                      <a:lnTo>
                        <a:pt x="264" y="38"/>
                      </a:lnTo>
                      <a:lnTo>
                        <a:pt x="337" y="38"/>
                      </a:lnTo>
                      <a:lnTo>
                        <a:pt x="286" y="75"/>
                      </a:lnTo>
                      <a:lnTo>
                        <a:pt x="366" y="75"/>
                      </a:lnTo>
                      <a:lnTo>
                        <a:pt x="302" y="116"/>
                      </a:lnTo>
                    </a:path>
                  </a:pathLst>
                </a:custGeom>
                <a:noFill/>
                <a:ln w="11113" cap="flat">
                  <a:solidFill>
                    <a:schemeClr val="accent1"/>
                  </a:solidFill>
                  <a:prstDash val="solid"/>
                  <a:bevel/>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2" name="Line 45">
                  <a:extLst>
                    <a:ext uri="{FF2B5EF4-FFF2-40B4-BE49-F238E27FC236}">
                      <a16:creationId xmlns:a16="http://schemas.microsoft.com/office/drawing/2014/main" id="{E5C671FA-CD91-45FF-A8CB-50ABAF4238A3}"/>
                    </a:ext>
                  </a:extLst>
                </p:cNvPr>
                <p:cNvSpPr>
                  <a:spLocks noChangeShapeType="1"/>
                </p:cNvSpPr>
                <p:nvPr/>
              </p:nvSpPr>
              <p:spPr bwMode="auto">
                <a:xfrm flipH="1">
                  <a:off x="3474921" y="4816630"/>
                  <a:ext cx="425249" cy="177187"/>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3" name="Line 47">
                  <a:extLst>
                    <a:ext uri="{FF2B5EF4-FFF2-40B4-BE49-F238E27FC236}">
                      <a16:creationId xmlns:a16="http://schemas.microsoft.com/office/drawing/2014/main" id="{26E1923E-96E4-449E-82AA-216F4DCED299}"/>
                    </a:ext>
                  </a:extLst>
                </p:cNvPr>
                <p:cNvSpPr>
                  <a:spLocks noChangeShapeType="1"/>
                </p:cNvSpPr>
                <p:nvPr/>
              </p:nvSpPr>
              <p:spPr bwMode="auto">
                <a:xfrm flipH="1" flipV="1">
                  <a:off x="4583605" y="4816630"/>
                  <a:ext cx="425249" cy="177187"/>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4" name="Line 48">
                  <a:extLst>
                    <a:ext uri="{FF2B5EF4-FFF2-40B4-BE49-F238E27FC236}">
                      <a16:creationId xmlns:a16="http://schemas.microsoft.com/office/drawing/2014/main" id="{F863440E-FF1F-404A-BD6E-8A1966A9CAAE}"/>
                    </a:ext>
                  </a:extLst>
                </p:cNvPr>
                <p:cNvSpPr>
                  <a:spLocks noChangeShapeType="1"/>
                </p:cNvSpPr>
                <p:nvPr/>
              </p:nvSpPr>
              <p:spPr bwMode="auto">
                <a:xfrm flipH="1" flipV="1">
                  <a:off x="4654480" y="4993816"/>
                  <a:ext cx="506249" cy="187312"/>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5" name="Line 50">
                  <a:extLst>
                    <a:ext uri="{FF2B5EF4-FFF2-40B4-BE49-F238E27FC236}">
                      <a16:creationId xmlns:a16="http://schemas.microsoft.com/office/drawing/2014/main" id="{46C4E861-4250-48F9-951E-3EFC5373F075}"/>
                    </a:ext>
                  </a:extLst>
                </p:cNvPr>
                <p:cNvSpPr>
                  <a:spLocks noChangeShapeType="1"/>
                </p:cNvSpPr>
                <p:nvPr/>
              </p:nvSpPr>
              <p:spPr bwMode="auto">
                <a:xfrm>
                  <a:off x="4765855" y="5181128"/>
                  <a:ext cx="511311" cy="207562"/>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6" name="Line 51">
                  <a:extLst>
                    <a:ext uri="{FF2B5EF4-FFF2-40B4-BE49-F238E27FC236}">
                      <a16:creationId xmlns:a16="http://schemas.microsoft.com/office/drawing/2014/main" id="{8C162250-98B6-4397-BCF1-1820CA975FD1}"/>
                    </a:ext>
                  </a:extLst>
                </p:cNvPr>
                <p:cNvSpPr>
                  <a:spLocks noChangeShapeType="1"/>
                </p:cNvSpPr>
                <p:nvPr/>
              </p:nvSpPr>
              <p:spPr bwMode="auto">
                <a:xfrm>
                  <a:off x="4046982" y="3682634"/>
                  <a:ext cx="389811" cy="0"/>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7" name="Line 52">
                  <a:extLst>
                    <a:ext uri="{FF2B5EF4-FFF2-40B4-BE49-F238E27FC236}">
                      <a16:creationId xmlns:a16="http://schemas.microsoft.com/office/drawing/2014/main" id="{E0F2263D-C7A3-4DCF-B1B2-85D9A5FC8611}"/>
                    </a:ext>
                  </a:extLst>
                </p:cNvPr>
                <p:cNvSpPr>
                  <a:spLocks noChangeShapeType="1"/>
                </p:cNvSpPr>
                <p:nvPr/>
              </p:nvSpPr>
              <p:spPr bwMode="auto">
                <a:xfrm>
                  <a:off x="4077357" y="3525697"/>
                  <a:ext cx="323999" cy="0"/>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8" name="Line 53">
                  <a:extLst>
                    <a:ext uri="{FF2B5EF4-FFF2-40B4-BE49-F238E27FC236}">
                      <a16:creationId xmlns:a16="http://schemas.microsoft.com/office/drawing/2014/main" id="{69F82166-18DA-47E7-AD0E-EE58A9614403}"/>
                    </a:ext>
                  </a:extLst>
                </p:cNvPr>
                <p:cNvSpPr>
                  <a:spLocks noChangeShapeType="1"/>
                </p:cNvSpPr>
                <p:nvPr/>
              </p:nvSpPr>
              <p:spPr bwMode="auto">
                <a:xfrm>
                  <a:off x="4102669" y="3363698"/>
                  <a:ext cx="278437" cy="0"/>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79" name="Line 54">
                  <a:extLst>
                    <a:ext uri="{FF2B5EF4-FFF2-40B4-BE49-F238E27FC236}">
                      <a16:creationId xmlns:a16="http://schemas.microsoft.com/office/drawing/2014/main" id="{6A7D5176-BFF0-45F0-852A-8A496E124AE8}"/>
                    </a:ext>
                  </a:extLst>
                </p:cNvPr>
                <p:cNvSpPr>
                  <a:spLocks noChangeShapeType="1"/>
                </p:cNvSpPr>
                <p:nvPr/>
              </p:nvSpPr>
              <p:spPr bwMode="auto">
                <a:xfrm>
                  <a:off x="4117857" y="3206761"/>
                  <a:ext cx="237937" cy="0"/>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0" name="Line 55">
                  <a:extLst>
                    <a:ext uri="{FF2B5EF4-FFF2-40B4-BE49-F238E27FC236}">
                      <a16:creationId xmlns:a16="http://schemas.microsoft.com/office/drawing/2014/main" id="{F427831A-5756-48D4-BBF5-172E7286E8DB}"/>
                    </a:ext>
                  </a:extLst>
                </p:cNvPr>
                <p:cNvSpPr>
                  <a:spLocks noChangeShapeType="1"/>
                </p:cNvSpPr>
                <p:nvPr/>
              </p:nvSpPr>
              <p:spPr bwMode="auto">
                <a:xfrm>
                  <a:off x="4133044" y="3044761"/>
                  <a:ext cx="227812" cy="0"/>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1" name="Line 56">
                  <a:extLst>
                    <a:ext uri="{FF2B5EF4-FFF2-40B4-BE49-F238E27FC236}">
                      <a16:creationId xmlns:a16="http://schemas.microsoft.com/office/drawing/2014/main" id="{D4683322-4AB9-4733-BC9E-9928BB37425F}"/>
                    </a:ext>
                  </a:extLst>
                </p:cNvPr>
                <p:cNvSpPr>
                  <a:spLocks noChangeShapeType="1"/>
                </p:cNvSpPr>
                <p:nvPr/>
              </p:nvSpPr>
              <p:spPr bwMode="auto">
                <a:xfrm>
                  <a:off x="4143169" y="2887824"/>
                  <a:ext cx="182249" cy="0"/>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2" name="Line 57">
                  <a:extLst>
                    <a:ext uri="{FF2B5EF4-FFF2-40B4-BE49-F238E27FC236}">
                      <a16:creationId xmlns:a16="http://schemas.microsoft.com/office/drawing/2014/main" id="{A2B73091-26C2-45AD-8B77-D7F0D41FCB3A}"/>
                    </a:ext>
                  </a:extLst>
                </p:cNvPr>
                <p:cNvSpPr>
                  <a:spLocks noChangeShapeType="1"/>
                </p:cNvSpPr>
                <p:nvPr/>
              </p:nvSpPr>
              <p:spPr bwMode="auto">
                <a:xfrm>
                  <a:off x="4158356" y="2730887"/>
                  <a:ext cx="156937" cy="0"/>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3" name="Line 58">
                  <a:extLst>
                    <a:ext uri="{FF2B5EF4-FFF2-40B4-BE49-F238E27FC236}">
                      <a16:creationId xmlns:a16="http://schemas.microsoft.com/office/drawing/2014/main" id="{6964E8D8-C4B7-4FAF-9C5B-261EC3CE6643}"/>
                    </a:ext>
                  </a:extLst>
                </p:cNvPr>
                <p:cNvSpPr>
                  <a:spLocks noChangeShapeType="1"/>
                </p:cNvSpPr>
                <p:nvPr/>
              </p:nvSpPr>
              <p:spPr bwMode="auto">
                <a:xfrm>
                  <a:off x="4153294" y="2568888"/>
                  <a:ext cx="156937" cy="0"/>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4" name="Line 59">
                  <a:extLst>
                    <a:ext uri="{FF2B5EF4-FFF2-40B4-BE49-F238E27FC236}">
                      <a16:creationId xmlns:a16="http://schemas.microsoft.com/office/drawing/2014/main" id="{0AC0396F-8308-4B40-AEB5-23A52D30F862}"/>
                    </a:ext>
                  </a:extLst>
                </p:cNvPr>
                <p:cNvSpPr>
                  <a:spLocks noChangeShapeType="1"/>
                </p:cNvSpPr>
                <p:nvPr/>
              </p:nvSpPr>
              <p:spPr bwMode="auto">
                <a:xfrm>
                  <a:off x="4173544" y="2411951"/>
                  <a:ext cx="131625" cy="0"/>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5" name="Line 60">
                  <a:extLst>
                    <a:ext uri="{FF2B5EF4-FFF2-40B4-BE49-F238E27FC236}">
                      <a16:creationId xmlns:a16="http://schemas.microsoft.com/office/drawing/2014/main" id="{F7BE9240-635B-4525-92D0-C7ECB536FB19}"/>
                    </a:ext>
                  </a:extLst>
                </p:cNvPr>
                <p:cNvSpPr>
                  <a:spLocks noChangeShapeType="1"/>
                </p:cNvSpPr>
                <p:nvPr/>
              </p:nvSpPr>
              <p:spPr bwMode="auto">
                <a:xfrm>
                  <a:off x="4239356" y="3829446"/>
                  <a:ext cx="0" cy="161999"/>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6" name="Line 61">
                  <a:extLst>
                    <a:ext uri="{FF2B5EF4-FFF2-40B4-BE49-F238E27FC236}">
                      <a16:creationId xmlns:a16="http://schemas.microsoft.com/office/drawing/2014/main" id="{3F45152C-EAE2-44F6-90C0-50546C4F3E81}"/>
                    </a:ext>
                  </a:extLst>
                </p:cNvPr>
                <p:cNvSpPr>
                  <a:spLocks noChangeShapeType="1"/>
                </p:cNvSpPr>
                <p:nvPr/>
              </p:nvSpPr>
              <p:spPr bwMode="auto">
                <a:xfrm>
                  <a:off x="4097607" y="3829446"/>
                  <a:ext cx="0" cy="161999"/>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7" name="Line 62">
                  <a:extLst>
                    <a:ext uri="{FF2B5EF4-FFF2-40B4-BE49-F238E27FC236}">
                      <a16:creationId xmlns:a16="http://schemas.microsoft.com/office/drawing/2014/main" id="{5C99028E-1283-4020-9DFC-8BAA6CAFBB16}"/>
                    </a:ext>
                  </a:extLst>
                </p:cNvPr>
                <p:cNvSpPr>
                  <a:spLocks noChangeShapeType="1"/>
                </p:cNvSpPr>
                <p:nvPr/>
              </p:nvSpPr>
              <p:spPr bwMode="auto">
                <a:xfrm>
                  <a:off x="4031794" y="3829446"/>
                  <a:ext cx="0" cy="161999"/>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8" name="Line 63">
                  <a:extLst>
                    <a:ext uri="{FF2B5EF4-FFF2-40B4-BE49-F238E27FC236}">
                      <a16:creationId xmlns:a16="http://schemas.microsoft.com/office/drawing/2014/main" id="{AF94FB7A-EEC8-4B9F-9DC7-3A50AE9DE90B}"/>
                    </a:ext>
                  </a:extLst>
                </p:cNvPr>
                <p:cNvSpPr>
                  <a:spLocks noChangeShapeType="1"/>
                </p:cNvSpPr>
                <p:nvPr/>
              </p:nvSpPr>
              <p:spPr bwMode="auto">
                <a:xfrm>
                  <a:off x="4391231" y="3829446"/>
                  <a:ext cx="0" cy="161999"/>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89" name="Line 64">
                  <a:extLst>
                    <a:ext uri="{FF2B5EF4-FFF2-40B4-BE49-F238E27FC236}">
                      <a16:creationId xmlns:a16="http://schemas.microsoft.com/office/drawing/2014/main" id="{EAC8916D-73F4-4D86-BE5A-2BA0CE5D62BB}"/>
                    </a:ext>
                  </a:extLst>
                </p:cNvPr>
                <p:cNvSpPr>
                  <a:spLocks noChangeShapeType="1"/>
                </p:cNvSpPr>
                <p:nvPr/>
              </p:nvSpPr>
              <p:spPr bwMode="auto">
                <a:xfrm>
                  <a:off x="4457043" y="3829446"/>
                  <a:ext cx="0" cy="161999"/>
                </a:xfrm>
                <a:prstGeom prst="line">
                  <a:avLst/>
                </a:prstGeom>
                <a:noFill/>
                <a:ln w="11113" cap="flat">
                  <a:solidFill>
                    <a:schemeClr val="accent1"/>
                  </a:solidFill>
                  <a:prstDash val="solid"/>
                  <a:bevel/>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642" name="Rectangle 65">
                <a:extLst>
                  <a:ext uri="{FF2B5EF4-FFF2-40B4-BE49-F238E27FC236}">
                    <a16:creationId xmlns:a16="http://schemas.microsoft.com/office/drawing/2014/main" id="{053020F2-D031-475F-B74B-5087DBB7B095}"/>
                  </a:ext>
                </a:extLst>
              </p:cNvPr>
              <p:cNvSpPr>
                <a:spLocks noChangeArrowheads="1"/>
              </p:cNvSpPr>
              <p:nvPr/>
            </p:nvSpPr>
            <p:spPr bwMode="auto">
              <a:xfrm>
                <a:off x="12289605" y="4506080"/>
                <a:ext cx="820031" cy="13342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643" name="Group 642">
                <a:extLst>
                  <a:ext uri="{FF2B5EF4-FFF2-40B4-BE49-F238E27FC236}">
                    <a16:creationId xmlns:a16="http://schemas.microsoft.com/office/drawing/2014/main" id="{913D09AA-120B-42B0-A426-5581DA6BA444}"/>
                  </a:ext>
                </a:extLst>
              </p:cNvPr>
              <p:cNvGrpSpPr/>
              <p:nvPr/>
            </p:nvGrpSpPr>
            <p:grpSpPr>
              <a:xfrm>
                <a:off x="12357428" y="3933393"/>
                <a:ext cx="680280" cy="252475"/>
                <a:chOff x="2999047" y="2442326"/>
                <a:chExt cx="2455305" cy="911247"/>
              </a:xfrm>
              <a:solidFill>
                <a:schemeClr val="tx1"/>
              </a:solidFill>
            </p:grpSpPr>
            <p:sp>
              <p:nvSpPr>
                <p:cNvPr id="644" name="Oval 130">
                  <a:extLst>
                    <a:ext uri="{FF2B5EF4-FFF2-40B4-BE49-F238E27FC236}">
                      <a16:creationId xmlns:a16="http://schemas.microsoft.com/office/drawing/2014/main" id="{CC9C529A-9FB3-4999-B8E6-05CED1FA0C57}"/>
                    </a:ext>
                  </a:extLst>
                </p:cNvPr>
                <p:cNvSpPr>
                  <a:spLocks noChangeArrowheads="1"/>
                </p:cNvSpPr>
                <p:nvPr/>
              </p:nvSpPr>
              <p:spPr bwMode="auto">
                <a:xfrm>
                  <a:off x="2999047" y="2523326"/>
                  <a:ext cx="106312" cy="1113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45" name="Oval 136">
                  <a:extLst>
                    <a:ext uri="{FF2B5EF4-FFF2-40B4-BE49-F238E27FC236}">
                      <a16:creationId xmlns:a16="http://schemas.microsoft.com/office/drawing/2014/main" id="{F470A8EF-6D68-473F-88FE-60E698E20316}"/>
                    </a:ext>
                  </a:extLst>
                </p:cNvPr>
                <p:cNvSpPr>
                  <a:spLocks noChangeArrowheads="1"/>
                </p:cNvSpPr>
                <p:nvPr/>
              </p:nvSpPr>
              <p:spPr bwMode="auto">
                <a:xfrm>
                  <a:off x="4573480" y="2442326"/>
                  <a:ext cx="880872" cy="89099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646" name="Freeform 137">
                  <a:extLst>
                    <a:ext uri="{FF2B5EF4-FFF2-40B4-BE49-F238E27FC236}">
                      <a16:creationId xmlns:a16="http://schemas.microsoft.com/office/drawing/2014/main" id="{A6A57D9B-8C36-48FD-A443-18B428484ED7}"/>
                    </a:ext>
                  </a:extLst>
                </p:cNvPr>
                <p:cNvSpPr>
                  <a:spLocks/>
                </p:cNvSpPr>
                <p:nvPr/>
              </p:nvSpPr>
              <p:spPr bwMode="auto">
                <a:xfrm>
                  <a:off x="3560983" y="3115636"/>
                  <a:ext cx="217687" cy="237937"/>
                </a:xfrm>
                <a:custGeom>
                  <a:avLst/>
                  <a:gdLst>
                    <a:gd name="T0" fmla="*/ 107 w 107"/>
                    <a:gd name="T1" fmla="*/ 57 h 115"/>
                    <a:gd name="T2" fmla="*/ 53 w 107"/>
                    <a:gd name="T3" fmla="*/ 115 h 115"/>
                    <a:gd name="T4" fmla="*/ 0 w 107"/>
                    <a:gd name="T5" fmla="*/ 57 h 115"/>
                    <a:gd name="T6" fmla="*/ 53 w 107"/>
                    <a:gd name="T7" fmla="*/ 0 h 115"/>
                    <a:gd name="T8" fmla="*/ 107 w 107"/>
                    <a:gd name="T9" fmla="*/ 57 h 115"/>
                  </a:gdLst>
                  <a:ahLst/>
                  <a:cxnLst>
                    <a:cxn ang="0">
                      <a:pos x="T0" y="T1"/>
                    </a:cxn>
                    <a:cxn ang="0">
                      <a:pos x="T2" y="T3"/>
                    </a:cxn>
                    <a:cxn ang="0">
                      <a:pos x="T4" y="T5"/>
                    </a:cxn>
                    <a:cxn ang="0">
                      <a:pos x="T6" y="T7"/>
                    </a:cxn>
                    <a:cxn ang="0">
                      <a:pos x="T8" y="T9"/>
                    </a:cxn>
                  </a:cxnLst>
                  <a:rect l="0" t="0" r="r" b="b"/>
                  <a:pathLst>
                    <a:path w="107" h="115">
                      <a:moveTo>
                        <a:pt x="107" y="57"/>
                      </a:moveTo>
                      <a:cubicBezTo>
                        <a:pt x="82" y="69"/>
                        <a:pt x="63" y="89"/>
                        <a:pt x="53" y="115"/>
                      </a:cubicBezTo>
                      <a:cubicBezTo>
                        <a:pt x="44" y="89"/>
                        <a:pt x="25" y="69"/>
                        <a:pt x="0" y="57"/>
                      </a:cubicBezTo>
                      <a:cubicBezTo>
                        <a:pt x="25" y="46"/>
                        <a:pt x="44" y="26"/>
                        <a:pt x="53" y="0"/>
                      </a:cubicBezTo>
                      <a:cubicBezTo>
                        <a:pt x="63" y="26"/>
                        <a:pt x="82" y="46"/>
                        <a:pt x="10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sp>
          <p:nvSpPr>
            <p:cNvPr id="702" name="Freeform: Shape 701">
              <a:extLst>
                <a:ext uri="{FF2B5EF4-FFF2-40B4-BE49-F238E27FC236}">
                  <a16:creationId xmlns:a16="http://schemas.microsoft.com/office/drawing/2014/main" id="{323766FE-F958-4A5E-B71E-D0C03AB79172}"/>
                </a:ext>
              </a:extLst>
            </p:cNvPr>
            <p:cNvSpPr/>
            <p:nvPr/>
          </p:nvSpPr>
          <p:spPr>
            <a:xfrm>
              <a:off x="4034040" y="2374284"/>
              <a:ext cx="794400"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accent1"/>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704" name="Freeform: Shape 703">
              <a:extLst>
                <a:ext uri="{FF2B5EF4-FFF2-40B4-BE49-F238E27FC236}">
                  <a16:creationId xmlns:a16="http://schemas.microsoft.com/office/drawing/2014/main" id="{49A63E06-4208-4295-B80C-FFB12482BE2E}"/>
                </a:ext>
              </a:extLst>
            </p:cNvPr>
            <p:cNvSpPr/>
            <p:nvPr/>
          </p:nvSpPr>
          <p:spPr>
            <a:xfrm>
              <a:off x="5633003" y="2679084"/>
              <a:ext cx="820031"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accent1"/>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705" name="Freeform: Shape 704">
              <a:extLst>
                <a:ext uri="{FF2B5EF4-FFF2-40B4-BE49-F238E27FC236}">
                  <a16:creationId xmlns:a16="http://schemas.microsoft.com/office/drawing/2014/main" id="{5EF1FDDB-39DA-4AB6-85FD-FD2158DFE911}"/>
                </a:ext>
              </a:extLst>
            </p:cNvPr>
            <p:cNvSpPr/>
            <p:nvPr/>
          </p:nvSpPr>
          <p:spPr>
            <a:xfrm>
              <a:off x="4034040" y="2831484"/>
              <a:ext cx="1180493"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accent1"/>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710" name="Freeform: Shape 709">
              <a:extLst>
                <a:ext uri="{FF2B5EF4-FFF2-40B4-BE49-F238E27FC236}">
                  <a16:creationId xmlns:a16="http://schemas.microsoft.com/office/drawing/2014/main" id="{72BC077E-94B5-4EDE-A6DD-933E988466B0}"/>
                </a:ext>
              </a:extLst>
            </p:cNvPr>
            <p:cNvSpPr/>
            <p:nvPr/>
          </p:nvSpPr>
          <p:spPr>
            <a:xfrm>
              <a:off x="5130983" y="3859214"/>
              <a:ext cx="1668338"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accent1"/>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711" name="Freeform: Shape 710">
              <a:extLst>
                <a:ext uri="{FF2B5EF4-FFF2-40B4-BE49-F238E27FC236}">
                  <a16:creationId xmlns:a16="http://schemas.microsoft.com/office/drawing/2014/main" id="{EFDA8E43-6FDC-4ADF-824A-D590039E34B6}"/>
                </a:ext>
              </a:extLst>
            </p:cNvPr>
            <p:cNvSpPr/>
            <p:nvPr/>
          </p:nvSpPr>
          <p:spPr>
            <a:xfrm>
              <a:off x="4783720" y="4011614"/>
              <a:ext cx="699643" cy="80136"/>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accent1"/>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714" name="Freeform: Shape 713">
              <a:extLst>
                <a:ext uri="{FF2B5EF4-FFF2-40B4-BE49-F238E27FC236}">
                  <a16:creationId xmlns:a16="http://schemas.microsoft.com/office/drawing/2014/main" id="{E0A46A00-0395-46E1-A798-18CEE1852AE9}"/>
                </a:ext>
              </a:extLst>
            </p:cNvPr>
            <p:cNvSpPr/>
            <p:nvPr/>
          </p:nvSpPr>
          <p:spPr>
            <a:xfrm>
              <a:off x="7120274" y="3109059"/>
              <a:ext cx="710205" cy="45719"/>
            </a:xfrm>
            <a:custGeom>
              <a:avLst/>
              <a:gdLst>
                <a:gd name="connsiteX0" fmla="*/ 0 w 291877"/>
                <a:gd name="connsiteY0" fmla="*/ 0 h 132151"/>
                <a:gd name="connsiteX1" fmla="*/ 291877 w 291877"/>
                <a:gd name="connsiteY1" fmla="*/ 0 h 132151"/>
                <a:gd name="connsiteX2" fmla="*/ 291877 w 291877"/>
                <a:gd name="connsiteY2" fmla="*/ 132152 h 132151"/>
                <a:gd name="connsiteX3" fmla="*/ 0 w 291877"/>
                <a:gd name="connsiteY3" fmla="*/ 132152 h 132151"/>
              </a:gdLst>
              <a:ahLst/>
              <a:cxnLst>
                <a:cxn ang="0">
                  <a:pos x="connsiteX0" y="connsiteY0"/>
                </a:cxn>
                <a:cxn ang="0">
                  <a:pos x="connsiteX1" y="connsiteY1"/>
                </a:cxn>
                <a:cxn ang="0">
                  <a:pos x="connsiteX2" y="connsiteY2"/>
                </a:cxn>
                <a:cxn ang="0">
                  <a:pos x="connsiteX3" y="connsiteY3"/>
                </a:cxn>
              </a:cxnLst>
              <a:rect l="l" t="t" r="r" b="b"/>
              <a:pathLst>
                <a:path w="291877" h="132151">
                  <a:moveTo>
                    <a:pt x="0" y="0"/>
                  </a:moveTo>
                  <a:lnTo>
                    <a:pt x="291877" y="0"/>
                  </a:lnTo>
                  <a:lnTo>
                    <a:pt x="291877" y="132152"/>
                  </a:lnTo>
                  <a:lnTo>
                    <a:pt x="0" y="132152"/>
                  </a:lnTo>
                  <a:close/>
                </a:path>
              </a:pathLst>
            </a:custGeom>
            <a:solidFill>
              <a:schemeClr val="accent1"/>
            </a:solidFill>
            <a:ln w="528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240" name="Rectangle 239">
            <a:extLst>
              <a:ext uri="{FF2B5EF4-FFF2-40B4-BE49-F238E27FC236}">
                <a16:creationId xmlns:a16="http://schemas.microsoft.com/office/drawing/2014/main" id="{454C2408-4E3C-45FE-AEE5-595AB3B0E156}"/>
              </a:ext>
            </a:extLst>
          </p:cNvPr>
          <p:cNvSpPr/>
          <p:nvPr/>
        </p:nvSpPr>
        <p:spPr bwMode="auto">
          <a:xfrm>
            <a:off x="4951391" y="5365593"/>
            <a:ext cx="2198481" cy="310243"/>
          </a:xfrm>
          <a:prstGeom prst="rect">
            <a:avLst/>
          </a:prstGeom>
          <a:solidFill>
            <a:schemeClr val="tx1"/>
          </a:solidFill>
          <a:ln w="19050">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46304" rIns="182880" bIns="146304" numCol="1" spcCol="0" rtlCol="0" fromWordArt="0" anchor="ctr" anchorCtr="0" forceAA="0" compatLnSpc="1">
            <a:prstTxWarp prst="textNoShape">
              <a:avLst/>
            </a:prstTxWarp>
            <a:noAutofit/>
          </a:bodyPr>
          <a:lstStyle/>
          <a:p>
            <a:pPr marL="0" marR="0" lvl="0" indent="0" defTabSz="932472" rtl="0" eaLnBrk="1" fontAlgn="base" latinLnBrk="0" hangingPunct="1">
              <a:lnSpc>
                <a:spcPct val="100000"/>
              </a:lnSpc>
              <a:spcBef>
                <a:spcPct val="0"/>
              </a:spcBef>
              <a:spcAft>
                <a:spcPct val="0"/>
              </a:spcAft>
              <a:buClrTx/>
              <a:buSzTx/>
              <a:buFontTx/>
              <a:buNone/>
              <a:tabLst/>
              <a:defRPr/>
            </a:pPr>
            <a:r>
              <a:rPr kumimoji="0" lang="en-US" sz="1050" b="1" i="0" u="none" strike="noStrike" kern="1200" cap="none" spc="0" normalizeH="0" baseline="0" noProof="0" dirty="0">
                <a:ln>
                  <a:noFill/>
                </a:ln>
                <a:solidFill>
                  <a:srgbClr val="3C3C41"/>
                </a:solidFill>
                <a:effectLst/>
                <a:uLnTx/>
                <a:uFillTx/>
                <a:latin typeface="Segoe UI"/>
                <a:ea typeface="Segoe UI" pitchFamily="34" charset="0"/>
                <a:cs typeface="Segoe UI" pitchFamily="34" charset="0"/>
              </a:rPr>
              <a:t>famous tower</a:t>
            </a:r>
            <a:r>
              <a:rPr kumimoji="0" lang="en-US" sz="1050" b="1" i="0" u="none" strike="noStrike" kern="1200" cap="none" spc="0" normalizeH="0" noProof="0" dirty="0">
                <a:ln>
                  <a:noFill/>
                </a:ln>
                <a:solidFill>
                  <a:srgbClr val="3C3C41"/>
                </a:solidFill>
                <a:effectLst/>
                <a:uLnTx/>
                <a:uFillTx/>
                <a:latin typeface="Segoe UI"/>
                <a:ea typeface="Segoe UI" pitchFamily="34" charset="0"/>
                <a:cs typeface="Segoe UI" pitchFamily="34" charset="0"/>
              </a:rPr>
              <a:t> in Paris</a:t>
            </a:r>
            <a:endParaRPr kumimoji="0" lang="en-US" sz="1050" b="1" i="0" u="none" strike="noStrike" kern="1200" cap="none" spc="0" normalizeH="0" baseline="0" noProof="0" dirty="0">
              <a:ln>
                <a:noFill/>
              </a:ln>
              <a:solidFill>
                <a:srgbClr val="3C3C41"/>
              </a:solidFill>
              <a:effectLst/>
              <a:uLnTx/>
              <a:uFillTx/>
              <a:latin typeface="Segoe UI"/>
              <a:ea typeface="Segoe UI" pitchFamily="34" charset="0"/>
              <a:cs typeface="Segoe UI" pitchFamily="34" charset="0"/>
            </a:endParaRPr>
          </a:p>
        </p:txBody>
      </p:sp>
      <p:sp>
        <p:nvSpPr>
          <p:cNvPr id="241" name="Rectangle 240">
            <a:extLst>
              <a:ext uri="{FF2B5EF4-FFF2-40B4-BE49-F238E27FC236}">
                <a16:creationId xmlns:a16="http://schemas.microsoft.com/office/drawing/2014/main" id="{FEBADEB7-BEF3-4883-904D-80BA89B693AE}"/>
              </a:ext>
            </a:extLst>
          </p:cNvPr>
          <p:cNvSpPr/>
          <p:nvPr/>
        </p:nvSpPr>
        <p:spPr bwMode="auto">
          <a:xfrm>
            <a:off x="6815914" y="5365592"/>
            <a:ext cx="333959" cy="310243"/>
          </a:xfrm>
          <a:prstGeom prst="rect">
            <a:avLst/>
          </a:prstGeom>
          <a:solidFill>
            <a:schemeClr val="accent1"/>
          </a:solidFill>
          <a:ln w="19050">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42" name="Group 241">
            <a:extLst>
              <a:ext uri="{FF2B5EF4-FFF2-40B4-BE49-F238E27FC236}">
                <a16:creationId xmlns:a16="http://schemas.microsoft.com/office/drawing/2014/main" id="{E43D5313-528A-4045-BAC3-A6913B894619}"/>
              </a:ext>
            </a:extLst>
          </p:cNvPr>
          <p:cNvGrpSpPr/>
          <p:nvPr/>
        </p:nvGrpSpPr>
        <p:grpSpPr>
          <a:xfrm>
            <a:off x="6898490" y="5436310"/>
            <a:ext cx="168805" cy="168805"/>
            <a:chOff x="7328018" y="1585925"/>
            <a:chExt cx="495308" cy="495304"/>
          </a:xfrm>
          <a:solidFill>
            <a:schemeClr val="tx1"/>
          </a:solidFill>
        </p:grpSpPr>
        <p:sp>
          <p:nvSpPr>
            <p:cNvPr id="243" name="Freeform 5">
              <a:extLst>
                <a:ext uri="{FF2B5EF4-FFF2-40B4-BE49-F238E27FC236}">
                  <a16:creationId xmlns:a16="http://schemas.microsoft.com/office/drawing/2014/main" id="{9CE52222-5FFF-4BFE-AEAD-2451D8B73316}"/>
                </a:ext>
              </a:extLst>
            </p:cNvPr>
            <p:cNvSpPr>
              <a:spLocks/>
            </p:cNvSpPr>
            <p:nvPr/>
          </p:nvSpPr>
          <p:spPr bwMode="auto">
            <a:xfrm>
              <a:off x="7588372" y="1846277"/>
              <a:ext cx="234954" cy="234952"/>
            </a:xfrm>
            <a:custGeom>
              <a:avLst/>
              <a:gdLst>
                <a:gd name="T0" fmla="*/ 148 w 148"/>
                <a:gd name="T1" fmla="*/ 127 h 148"/>
                <a:gd name="T2" fmla="*/ 127 w 148"/>
                <a:gd name="T3" fmla="*/ 148 h 148"/>
                <a:gd name="T4" fmla="*/ 52 w 148"/>
                <a:gd name="T5" fmla="*/ 73 h 148"/>
                <a:gd name="T6" fmla="*/ 0 w 148"/>
                <a:gd name="T7" fmla="*/ 21 h 148"/>
                <a:gd name="T8" fmla="*/ 21 w 148"/>
                <a:gd name="T9" fmla="*/ 0 h 148"/>
                <a:gd name="T10" fmla="*/ 148 w 148"/>
                <a:gd name="T11" fmla="*/ 127 h 148"/>
              </a:gdLst>
              <a:ahLst/>
              <a:cxnLst>
                <a:cxn ang="0">
                  <a:pos x="T0" y="T1"/>
                </a:cxn>
                <a:cxn ang="0">
                  <a:pos x="T2" y="T3"/>
                </a:cxn>
                <a:cxn ang="0">
                  <a:pos x="T4" y="T5"/>
                </a:cxn>
                <a:cxn ang="0">
                  <a:pos x="T6" y="T7"/>
                </a:cxn>
                <a:cxn ang="0">
                  <a:pos x="T8" y="T9"/>
                </a:cxn>
                <a:cxn ang="0">
                  <a:pos x="T10" y="T11"/>
                </a:cxn>
              </a:cxnLst>
              <a:rect l="0" t="0" r="r" b="b"/>
              <a:pathLst>
                <a:path w="148" h="148">
                  <a:moveTo>
                    <a:pt x="148" y="127"/>
                  </a:moveTo>
                  <a:lnTo>
                    <a:pt x="127" y="148"/>
                  </a:lnTo>
                  <a:lnTo>
                    <a:pt x="52" y="73"/>
                  </a:lnTo>
                  <a:lnTo>
                    <a:pt x="0" y="21"/>
                  </a:lnTo>
                  <a:lnTo>
                    <a:pt x="21" y="0"/>
                  </a:lnTo>
                  <a:lnTo>
                    <a:pt x="148"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sp>
          <p:nvSpPr>
            <p:cNvPr id="244" name="Freeform 6">
              <a:extLst>
                <a:ext uri="{FF2B5EF4-FFF2-40B4-BE49-F238E27FC236}">
                  <a16:creationId xmlns:a16="http://schemas.microsoft.com/office/drawing/2014/main" id="{36B52DBE-738B-4F94-8141-C137F172E642}"/>
                </a:ext>
              </a:extLst>
            </p:cNvPr>
            <p:cNvSpPr>
              <a:spLocks noEditPoints="1"/>
            </p:cNvSpPr>
            <p:nvPr/>
          </p:nvSpPr>
          <p:spPr bwMode="auto">
            <a:xfrm>
              <a:off x="7328018" y="1585925"/>
              <a:ext cx="341318" cy="341315"/>
            </a:xfrm>
            <a:custGeom>
              <a:avLst/>
              <a:gdLst>
                <a:gd name="T0" fmla="*/ 469 w 938"/>
                <a:gd name="T1" fmla="*/ 0 h 939"/>
                <a:gd name="T2" fmla="*/ 0 w 938"/>
                <a:gd name="T3" fmla="*/ 470 h 939"/>
                <a:gd name="T4" fmla="*/ 469 w 938"/>
                <a:gd name="T5" fmla="*/ 939 h 939"/>
                <a:gd name="T6" fmla="*/ 938 w 938"/>
                <a:gd name="T7" fmla="*/ 470 h 939"/>
                <a:gd name="T8" fmla="*/ 469 w 938"/>
                <a:gd name="T9" fmla="*/ 0 h 939"/>
                <a:gd name="T10" fmla="*/ 469 w 938"/>
                <a:gd name="T11" fmla="*/ 811 h 939"/>
                <a:gd name="T12" fmla="*/ 128 w 938"/>
                <a:gd name="T13" fmla="*/ 470 h 939"/>
                <a:gd name="T14" fmla="*/ 469 w 938"/>
                <a:gd name="T15" fmla="*/ 128 h 939"/>
                <a:gd name="T16" fmla="*/ 810 w 938"/>
                <a:gd name="T17" fmla="*/ 470 h 939"/>
                <a:gd name="T18" fmla="*/ 469 w 938"/>
                <a:gd name="T19" fmla="*/ 811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8" h="939">
                  <a:moveTo>
                    <a:pt x="469" y="0"/>
                  </a:moveTo>
                  <a:cubicBezTo>
                    <a:pt x="210" y="0"/>
                    <a:pt x="0" y="210"/>
                    <a:pt x="0" y="470"/>
                  </a:cubicBezTo>
                  <a:cubicBezTo>
                    <a:pt x="0" y="729"/>
                    <a:pt x="210" y="939"/>
                    <a:pt x="469" y="939"/>
                  </a:cubicBezTo>
                  <a:cubicBezTo>
                    <a:pt x="728" y="939"/>
                    <a:pt x="938" y="729"/>
                    <a:pt x="938" y="470"/>
                  </a:cubicBezTo>
                  <a:cubicBezTo>
                    <a:pt x="938" y="210"/>
                    <a:pt x="728" y="0"/>
                    <a:pt x="469" y="0"/>
                  </a:cubicBezTo>
                  <a:close/>
                  <a:moveTo>
                    <a:pt x="469" y="811"/>
                  </a:moveTo>
                  <a:cubicBezTo>
                    <a:pt x="280" y="811"/>
                    <a:pt x="128" y="658"/>
                    <a:pt x="128" y="470"/>
                  </a:cubicBezTo>
                  <a:cubicBezTo>
                    <a:pt x="128" y="281"/>
                    <a:pt x="280" y="128"/>
                    <a:pt x="469" y="128"/>
                  </a:cubicBezTo>
                  <a:cubicBezTo>
                    <a:pt x="658" y="128"/>
                    <a:pt x="810" y="281"/>
                    <a:pt x="810" y="470"/>
                  </a:cubicBezTo>
                  <a:cubicBezTo>
                    <a:pt x="810" y="658"/>
                    <a:pt x="658" y="811"/>
                    <a:pt x="469" y="8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egoe UI"/>
                <a:ea typeface="+mn-ea"/>
                <a:cs typeface="+mn-cs"/>
              </a:endParaRPr>
            </a:p>
          </p:txBody>
        </p:sp>
      </p:grpSp>
      <p:sp>
        <p:nvSpPr>
          <p:cNvPr id="245" name="Rectangle 244">
            <a:extLst>
              <a:ext uri="{FF2B5EF4-FFF2-40B4-BE49-F238E27FC236}">
                <a16:creationId xmlns:a16="http://schemas.microsoft.com/office/drawing/2014/main" id="{57138D76-95DC-4443-8091-70EEEF3EB33B}"/>
              </a:ext>
            </a:extLst>
          </p:cNvPr>
          <p:cNvSpPr/>
          <p:nvPr/>
        </p:nvSpPr>
        <p:spPr bwMode="auto">
          <a:xfrm>
            <a:off x="5079482" y="5442010"/>
            <a:ext cx="1389010" cy="207749"/>
          </a:xfrm>
          <a:prstGeom prst="rect">
            <a:avLst/>
          </a:prstGeom>
          <a:solidFill>
            <a:schemeClr val="tx1"/>
          </a:solidFill>
          <a:ln w="1905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45720" numCol="1" spcCol="0" rtlCol="0" fromWordArt="0" anchor="t" anchorCtr="0" forceAA="0" compatLnSpc="1">
            <a:prstTxWarp prst="textNoShape">
              <a:avLst/>
            </a:prstTxWarp>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050" b="1" i="0" u="none" strike="noStrike" kern="1200" cap="none" spc="0" normalizeH="0" baseline="0" noProof="0" dirty="0">
                <a:ln>
                  <a:noFill/>
                </a:ln>
                <a:solidFill>
                  <a:srgbClr val="3C3C41"/>
                </a:solidFill>
                <a:effectLst/>
                <a:uLnTx/>
                <a:uFillTx/>
                <a:latin typeface="Segoe UI"/>
                <a:ea typeface="Segoe UI" pitchFamily="34" charset="0"/>
                <a:cs typeface="Segoe UI" pitchFamily="34" charset="0"/>
              </a:rPr>
              <a:t>Eiffel Tower</a:t>
            </a:r>
          </a:p>
        </p:txBody>
      </p:sp>
    </p:spTree>
    <p:extLst>
      <p:ext uri="{BB962C8B-B14F-4D97-AF65-F5344CB8AC3E}">
        <p14:creationId xmlns:p14="http://schemas.microsoft.com/office/powerpoint/2010/main" val="33252192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itle 44">
            <a:extLst>
              <a:ext uri="{FF2B5EF4-FFF2-40B4-BE49-F238E27FC236}">
                <a16:creationId xmlns:a16="http://schemas.microsoft.com/office/drawing/2014/main" id="{0C3F12EC-2CC0-492B-89FC-B8A7B25D8888}"/>
              </a:ext>
            </a:extLst>
          </p:cNvPr>
          <p:cNvSpPr>
            <a:spLocks noGrp="1"/>
          </p:cNvSpPr>
          <p:nvPr>
            <p:ph type="title"/>
          </p:nvPr>
        </p:nvSpPr>
        <p:spPr>
          <a:xfrm>
            <a:off x="588263" y="457200"/>
            <a:ext cx="11018520" cy="553998"/>
          </a:xfrm>
        </p:spPr>
        <p:txBody>
          <a:bodyPr/>
          <a:lstStyle/>
          <a:p>
            <a:r>
              <a:rPr lang="en-US" dirty="0"/>
              <a:t>Knowledge mining scenarios</a:t>
            </a:r>
          </a:p>
        </p:txBody>
      </p:sp>
      <p:grpSp>
        <p:nvGrpSpPr>
          <p:cNvPr id="3108" name="Group 3107">
            <a:extLst>
              <a:ext uri="{FF2B5EF4-FFF2-40B4-BE49-F238E27FC236}">
                <a16:creationId xmlns:a16="http://schemas.microsoft.com/office/drawing/2014/main" id="{7505117A-E6D2-49D9-A3D7-B371B9EBD68A}"/>
              </a:ext>
            </a:extLst>
          </p:cNvPr>
          <p:cNvGrpSpPr/>
          <p:nvPr/>
        </p:nvGrpSpPr>
        <p:grpSpPr>
          <a:xfrm>
            <a:off x="1628407" y="2732646"/>
            <a:ext cx="554542" cy="553998"/>
            <a:chOff x="723496" y="2645818"/>
            <a:chExt cx="344360" cy="344022"/>
          </a:xfrm>
        </p:grpSpPr>
        <p:sp>
          <p:nvSpPr>
            <p:cNvPr id="74" name="Rectangle 73">
              <a:extLst>
                <a:ext uri="{FF2B5EF4-FFF2-40B4-BE49-F238E27FC236}">
                  <a16:creationId xmlns:a16="http://schemas.microsoft.com/office/drawing/2014/main" id="{9242E7EB-14F9-48E3-9E82-EB7136B0815E}"/>
                </a:ext>
              </a:extLst>
            </p:cNvPr>
            <p:cNvSpPr/>
            <p:nvPr/>
          </p:nvSpPr>
          <p:spPr bwMode="auto">
            <a:xfrm>
              <a:off x="843559" y="2645818"/>
              <a:ext cx="224297" cy="22429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6" name="Rectangle 75">
              <a:extLst>
                <a:ext uri="{FF2B5EF4-FFF2-40B4-BE49-F238E27FC236}">
                  <a16:creationId xmlns:a16="http://schemas.microsoft.com/office/drawing/2014/main" id="{6CD0B357-13D5-4673-A36A-30A6B3486722}"/>
                </a:ext>
              </a:extLst>
            </p:cNvPr>
            <p:cNvSpPr/>
            <p:nvPr/>
          </p:nvSpPr>
          <p:spPr bwMode="auto">
            <a:xfrm>
              <a:off x="723496" y="2645818"/>
              <a:ext cx="100934" cy="10093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8" name="Rectangle 77">
              <a:extLst>
                <a:ext uri="{FF2B5EF4-FFF2-40B4-BE49-F238E27FC236}">
                  <a16:creationId xmlns:a16="http://schemas.microsoft.com/office/drawing/2014/main" id="{6796135B-F14F-4ABB-BAAA-E5CB5C01DF59}"/>
                </a:ext>
              </a:extLst>
            </p:cNvPr>
            <p:cNvSpPr/>
            <p:nvPr/>
          </p:nvSpPr>
          <p:spPr bwMode="auto">
            <a:xfrm>
              <a:off x="723496" y="2769182"/>
              <a:ext cx="100934" cy="10093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0" name="Rectangle 79">
              <a:extLst>
                <a:ext uri="{FF2B5EF4-FFF2-40B4-BE49-F238E27FC236}">
                  <a16:creationId xmlns:a16="http://schemas.microsoft.com/office/drawing/2014/main" id="{D7C54928-B6C0-448E-8477-39FA95CBBB67}"/>
                </a:ext>
              </a:extLst>
            </p:cNvPr>
            <p:cNvSpPr/>
            <p:nvPr/>
          </p:nvSpPr>
          <p:spPr bwMode="auto">
            <a:xfrm>
              <a:off x="723496" y="2888906"/>
              <a:ext cx="100934" cy="100934"/>
            </a:xfrm>
            <a:prstGeom prst="rect">
              <a:avLst/>
            </a:prstGeom>
            <a:solidFill>
              <a:srgbClr val="50E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1" name="Rectangle 80">
              <a:extLst>
                <a:ext uri="{FF2B5EF4-FFF2-40B4-BE49-F238E27FC236}">
                  <a16:creationId xmlns:a16="http://schemas.microsoft.com/office/drawing/2014/main" id="{48832EC9-278F-4516-A297-F47FF36ED360}"/>
                </a:ext>
              </a:extLst>
            </p:cNvPr>
            <p:cNvSpPr/>
            <p:nvPr/>
          </p:nvSpPr>
          <p:spPr bwMode="auto">
            <a:xfrm>
              <a:off x="845529" y="2888906"/>
              <a:ext cx="100934" cy="10093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2" name="Rectangle 81">
              <a:extLst>
                <a:ext uri="{FF2B5EF4-FFF2-40B4-BE49-F238E27FC236}">
                  <a16:creationId xmlns:a16="http://schemas.microsoft.com/office/drawing/2014/main" id="{349A34DA-AC47-4AE5-8DE1-7BC576E758F3}"/>
                </a:ext>
              </a:extLst>
            </p:cNvPr>
            <p:cNvSpPr/>
            <p:nvPr/>
          </p:nvSpPr>
          <p:spPr bwMode="auto">
            <a:xfrm>
              <a:off x="966922" y="2888906"/>
              <a:ext cx="100934" cy="10093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73" name="Content Placeholder 2">
            <a:extLst>
              <a:ext uri="{FF2B5EF4-FFF2-40B4-BE49-F238E27FC236}">
                <a16:creationId xmlns:a16="http://schemas.microsoft.com/office/drawing/2014/main" id="{F7D71D66-E1B5-4DD6-984F-5B4EDE889303}"/>
              </a:ext>
            </a:extLst>
          </p:cNvPr>
          <p:cNvSpPr txBox="1">
            <a:spLocks/>
          </p:cNvSpPr>
          <p:nvPr/>
        </p:nvSpPr>
        <p:spPr>
          <a:xfrm>
            <a:off x="2491464" y="1751415"/>
            <a:ext cx="3383280" cy="307777"/>
          </a:xfrm>
          <a:prstGeom prst="rect">
            <a:avLst/>
          </a:prstGeom>
        </p:spPr>
        <p:txBody>
          <a:bodyPr vert="horz" wrap="square" lIns="0" tIns="0" rIns="0" bIns="0" rtlCol="0">
            <a:noAutofit/>
          </a:bodyPr>
          <a:lstStyle>
            <a:defPPr>
              <a:defRPr lang="en-US"/>
            </a:defPPr>
            <a:lvl1pPr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solidFill>
                  <a:schemeClr val="accent2"/>
                </a:solidFill>
                <a:latin typeface="+mj-lt"/>
                <a:cs typeface="Segoe UI" panose="020B0502040204020203" pitchFamily="34" charset="0"/>
              </a:defRPr>
            </a:lvl1pPr>
            <a:lvl2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pc="0" baseline="0">
                <a:solidFill>
                  <a:schemeClr val="accent2"/>
                </a:solidFill>
              </a:defRPr>
            </a:lvl2pPr>
            <a:lvl3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solidFill>
                  <a:schemeClr val="accent2"/>
                </a:solidFill>
              </a:defRPr>
            </a:lvl3pPr>
            <a:lvl4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4pPr>
            <a:lvl5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dirty="0">
                <a:solidFill>
                  <a:srgbClr val="50E6FF"/>
                </a:solidFill>
                <a:latin typeface="Segoe UI Semibold"/>
              </a:rPr>
              <a:t>Auditing and compliance</a:t>
            </a:r>
            <a:endParaRPr kumimoji="0" lang="en-US" sz="2000" b="0" i="0" u="none" strike="noStrike" kern="1200" cap="none" spc="0" normalizeH="0" baseline="0" noProof="0" dirty="0">
              <a:ln>
                <a:noFill/>
              </a:ln>
              <a:solidFill>
                <a:srgbClr val="50E6FF"/>
              </a:solidFill>
              <a:effectLst/>
              <a:uLnTx/>
              <a:uFillTx/>
              <a:latin typeface="Segoe UI Semibold"/>
              <a:ea typeface="+mn-ea"/>
              <a:cs typeface="Segoe UI" panose="020B0502040204020203" pitchFamily="34" charset="0"/>
            </a:endParaRPr>
          </a:p>
        </p:txBody>
      </p:sp>
      <p:sp>
        <p:nvSpPr>
          <p:cNvPr id="174" name="Text Placeholder 28">
            <a:extLst>
              <a:ext uri="{FF2B5EF4-FFF2-40B4-BE49-F238E27FC236}">
                <a16:creationId xmlns:a16="http://schemas.microsoft.com/office/drawing/2014/main" id="{9963446D-FBA9-4046-87D4-C85650F658AF}"/>
              </a:ext>
            </a:extLst>
          </p:cNvPr>
          <p:cNvSpPr txBox="1">
            <a:spLocks/>
          </p:cNvSpPr>
          <p:nvPr/>
        </p:nvSpPr>
        <p:spPr>
          <a:xfrm>
            <a:off x="2491464" y="3941337"/>
            <a:ext cx="3383280" cy="307777"/>
          </a:xfrm>
          <a:prstGeom prst="rect">
            <a:avLst/>
          </a:prstGeom>
        </p:spPr>
        <p:txBody>
          <a:bodyPr vert="horz" wrap="square" lIns="0" tIns="0" rIns="0" bIns="0" rtlCol="0">
            <a:noAutofit/>
          </a:bodyPr>
          <a:lstStyle>
            <a:defPPr>
              <a:defRPr lang="en-US"/>
            </a:defPPr>
            <a:lvl1pPr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solidFill>
                  <a:schemeClr val="accent2"/>
                </a:solidFill>
                <a:latin typeface="+mj-lt"/>
                <a:cs typeface="Segoe UI" panose="020B0502040204020203" pitchFamily="34" charset="0"/>
              </a:defRPr>
            </a:lvl1pPr>
            <a:lvl2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pc="0" baseline="0">
                <a:solidFill>
                  <a:schemeClr val="accent2"/>
                </a:solidFill>
              </a:defRPr>
            </a:lvl2pPr>
            <a:lvl3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solidFill>
                  <a:schemeClr val="accent2"/>
                </a:solidFill>
              </a:defRPr>
            </a:lvl3pPr>
            <a:lvl4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4pPr>
            <a:lvl5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rgbClr val="50E6FF"/>
                </a:solidFill>
                <a:effectLst/>
                <a:uLnTx/>
                <a:uFillTx/>
                <a:latin typeface="Segoe UI Semibold"/>
                <a:ea typeface="+mn-ea"/>
                <a:cs typeface="Segoe UI" panose="020B0502040204020203" pitchFamily="34" charset="0"/>
              </a:rPr>
              <a:t>Customer feedback analytics</a:t>
            </a:r>
          </a:p>
        </p:txBody>
      </p:sp>
      <p:sp>
        <p:nvSpPr>
          <p:cNvPr id="175" name="Text Placeholder 29">
            <a:extLst>
              <a:ext uri="{FF2B5EF4-FFF2-40B4-BE49-F238E27FC236}">
                <a16:creationId xmlns:a16="http://schemas.microsoft.com/office/drawing/2014/main" id="{82C1F6D8-2946-453E-8720-2601272E9D0D}"/>
              </a:ext>
            </a:extLst>
          </p:cNvPr>
          <p:cNvSpPr txBox="1">
            <a:spLocks/>
          </p:cNvSpPr>
          <p:nvPr/>
        </p:nvSpPr>
        <p:spPr>
          <a:xfrm>
            <a:off x="2491464" y="2855757"/>
            <a:ext cx="3383280" cy="307777"/>
          </a:xfrm>
          <a:prstGeom prst="rect">
            <a:avLst/>
          </a:prstGeom>
        </p:spPr>
        <p:txBody>
          <a:bodyPr vert="horz" wrap="square" lIns="0" tIns="0" rIns="0" bIns="0" rtlCol="0">
            <a:noAutofit/>
          </a:bodyPr>
          <a:lstStyle>
            <a:defPPr>
              <a:defRPr lang="en-US"/>
            </a:defPPr>
            <a:lvl1pPr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solidFill>
                  <a:schemeClr val="accent2"/>
                </a:solidFill>
                <a:latin typeface="+mj-lt"/>
                <a:cs typeface="Segoe UI" panose="020B0502040204020203" pitchFamily="34" charset="0"/>
              </a:defRPr>
            </a:lvl1pPr>
            <a:lvl2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pc="0" baseline="0">
                <a:solidFill>
                  <a:schemeClr val="accent2"/>
                </a:solidFill>
              </a:defRPr>
            </a:lvl2pPr>
            <a:lvl3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solidFill>
                  <a:schemeClr val="accent2"/>
                </a:solidFill>
              </a:defRPr>
            </a:lvl3pPr>
            <a:lvl4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4pPr>
            <a:lvl5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solidFill>
                  <a:srgbClr val="50E6FF"/>
                </a:solidFill>
                <a:effectLst/>
                <a:uLnTx/>
                <a:uFillTx/>
                <a:latin typeface="Segoe UI Semibold"/>
                <a:ea typeface="+mn-ea"/>
                <a:cs typeface="Segoe UI" panose="020B0502040204020203" pitchFamily="34" charset="0"/>
              </a:rPr>
              <a:t>Technical content review</a:t>
            </a:r>
          </a:p>
        </p:txBody>
      </p:sp>
      <p:sp>
        <p:nvSpPr>
          <p:cNvPr id="176" name="Text Placeholder 31">
            <a:extLst>
              <a:ext uri="{FF2B5EF4-FFF2-40B4-BE49-F238E27FC236}">
                <a16:creationId xmlns:a16="http://schemas.microsoft.com/office/drawing/2014/main" id="{B838BB05-E7E9-4A29-A0A9-036166115F05}"/>
              </a:ext>
            </a:extLst>
          </p:cNvPr>
          <p:cNvSpPr txBox="1">
            <a:spLocks/>
          </p:cNvSpPr>
          <p:nvPr/>
        </p:nvSpPr>
        <p:spPr>
          <a:xfrm>
            <a:off x="7550190" y="1751415"/>
            <a:ext cx="3383280" cy="307777"/>
          </a:xfrm>
          <a:prstGeom prst="rect">
            <a:avLst/>
          </a:prstGeom>
        </p:spPr>
        <p:txBody>
          <a:bodyPr vert="horz" wrap="square" lIns="0" tIns="0" rIns="0" bIns="0" rtlCol="0">
            <a:noAutofit/>
          </a:bodyPr>
          <a:lstStyle>
            <a:defPPr>
              <a:defRPr lang="en-US"/>
            </a:defPPr>
            <a:lvl1pPr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solidFill>
                  <a:schemeClr val="accent2"/>
                </a:solidFill>
                <a:latin typeface="+mj-lt"/>
                <a:cs typeface="Segoe UI" panose="020B0502040204020203" pitchFamily="34" charset="0"/>
              </a:defRPr>
            </a:lvl1pPr>
            <a:lvl2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pc="0" baseline="0">
                <a:solidFill>
                  <a:schemeClr val="accent2"/>
                </a:solidFill>
              </a:defRPr>
            </a:lvl2pPr>
            <a:lvl3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solidFill>
                  <a:schemeClr val="accent2"/>
                </a:solidFill>
              </a:defRPr>
            </a:lvl3pPr>
            <a:lvl4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4pPr>
            <a:lvl5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solidFill>
                  <a:srgbClr val="50E6FF"/>
                </a:solidFill>
                <a:effectLst/>
                <a:uLnTx/>
                <a:uFillTx/>
                <a:latin typeface="Segoe UI Semibold"/>
                <a:ea typeface="+mn-ea"/>
                <a:cs typeface="Segoe UI" panose="020B0502040204020203" pitchFamily="34" charset="0"/>
              </a:rPr>
              <a:t>Digital asset management</a:t>
            </a:r>
            <a:endParaRPr kumimoji="0" lang="en-US" sz="2000" b="0" i="0" u="none" strike="noStrike" kern="1200" cap="none" spc="0" normalizeH="0" baseline="0" noProof="0" dirty="0">
              <a:ln>
                <a:noFill/>
              </a:ln>
              <a:solidFill>
                <a:srgbClr val="50E6FF"/>
              </a:solidFill>
              <a:effectLst/>
              <a:uLnTx/>
              <a:uFillTx/>
              <a:latin typeface="Segoe UI Semibold"/>
              <a:ea typeface="+mn-ea"/>
              <a:cs typeface="Segoe UI" panose="020B0502040204020203" pitchFamily="34" charset="0"/>
            </a:endParaRPr>
          </a:p>
        </p:txBody>
      </p:sp>
      <p:sp>
        <p:nvSpPr>
          <p:cNvPr id="177" name="Content Placeholder 2">
            <a:extLst>
              <a:ext uri="{FF2B5EF4-FFF2-40B4-BE49-F238E27FC236}">
                <a16:creationId xmlns:a16="http://schemas.microsoft.com/office/drawing/2014/main" id="{0F4750B8-F1FB-4863-863E-234E1B699A48}"/>
              </a:ext>
            </a:extLst>
          </p:cNvPr>
          <p:cNvSpPr txBox="1">
            <a:spLocks/>
          </p:cNvSpPr>
          <p:nvPr/>
        </p:nvSpPr>
        <p:spPr>
          <a:xfrm>
            <a:off x="7550190" y="2855757"/>
            <a:ext cx="3383280" cy="307777"/>
          </a:xfrm>
          <a:prstGeom prst="rect">
            <a:avLst/>
          </a:prstGeom>
        </p:spPr>
        <p:txBody>
          <a:bodyPr vert="horz" wrap="square" lIns="0" tIns="0" rIns="0" bIns="0" rtlCol="0">
            <a:noAutofit/>
          </a:bodyPr>
          <a:lstStyle>
            <a:defPPr>
              <a:defRPr lang="en-US"/>
            </a:defPPr>
            <a:lvl1pPr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solidFill>
                  <a:schemeClr val="accent2"/>
                </a:solidFill>
                <a:latin typeface="+mj-lt"/>
                <a:cs typeface="Segoe UI" panose="020B0502040204020203" pitchFamily="34" charset="0"/>
              </a:defRPr>
            </a:lvl1pPr>
            <a:lvl2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pc="0" baseline="0">
                <a:solidFill>
                  <a:schemeClr val="accent2"/>
                </a:solidFill>
              </a:defRPr>
            </a:lvl2pPr>
            <a:lvl3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solidFill>
                  <a:schemeClr val="accent2"/>
                </a:solidFill>
              </a:defRPr>
            </a:lvl3pPr>
            <a:lvl4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4pPr>
            <a:lvl5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solidFill>
                  <a:srgbClr val="50E6FF"/>
                </a:solidFill>
                <a:effectLst/>
                <a:uLnTx/>
                <a:uFillTx/>
                <a:latin typeface="Segoe UI Semibold"/>
                <a:ea typeface="+mn-ea"/>
                <a:cs typeface="Segoe UI" panose="020B0502040204020203" pitchFamily="34" charset="0"/>
              </a:rPr>
              <a:t>Process management</a:t>
            </a:r>
          </a:p>
        </p:txBody>
      </p:sp>
      <p:sp>
        <p:nvSpPr>
          <p:cNvPr id="178" name="Content Placeholder 2">
            <a:extLst>
              <a:ext uri="{FF2B5EF4-FFF2-40B4-BE49-F238E27FC236}">
                <a16:creationId xmlns:a16="http://schemas.microsoft.com/office/drawing/2014/main" id="{5281A985-2859-4AEB-A51D-75744BFD5615}"/>
              </a:ext>
            </a:extLst>
          </p:cNvPr>
          <p:cNvSpPr txBox="1">
            <a:spLocks/>
          </p:cNvSpPr>
          <p:nvPr/>
        </p:nvSpPr>
        <p:spPr>
          <a:xfrm>
            <a:off x="7550190" y="3941337"/>
            <a:ext cx="3383280" cy="307777"/>
          </a:xfrm>
          <a:prstGeom prst="rect">
            <a:avLst/>
          </a:prstGeom>
        </p:spPr>
        <p:txBody>
          <a:bodyPr vert="horz" wrap="square" lIns="0" tIns="0" rIns="0" bIns="0" rtlCol="0">
            <a:noAutofit/>
          </a:bodyPr>
          <a:lstStyle>
            <a:defPPr>
              <a:defRPr lang="en-US"/>
            </a:defPPr>
            <a:lvl1pPr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solidFill>
                  <a:schemeClr val="accent2"/>
                </a:solidFill>
                <a:latin typeface="+mj-lt"/>
                <a:cs typeface="Segoe UI" panose="020B0502040204020203" pitchFamily="34" charset="0"/>
              </a:defRPr>
            </a:lvl1pPr>
            <a:lvl2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pc="0" baseline="0">
                <a:solidFill>
                  <a:schemeClr val="accent2"/>
                </a:solidFill>
              </a:defRPr>
            </a:lvl2pPr>
            <a:lvl3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solidFill>
                  <a:schemeClr val="accent2"/>
                </a:solidFill>
              </a:defRPr>
            </a:lvl3pPr>
            <a:lvl4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4pPr>
            <a:lvl5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rgbClr val="50E6FF"/>
                </a:solidFill>
                <a:effectLst/>
                <a:uLnTx/>
                <a:uFillTx/>
                <a:latin typeface="Segoe UI Semibold"/>
                <a:ea typeface="+mn-ea"/>
                <a:cs typeface="Segoe UI" panose="020B0502040204020203" pitchFamily="34" charset="0"/>
              </a:rPr>
              <a:t>Catalog search</a:t>
            </a:r>
          </a:p>
        </p:txBody>
      </p:sp>
      <p:grpSp>
        <p:nvGrpSpPr>
          <p:cNvPr id="179" name="Group 231">
            <a:extLst>
              <a:ext uri="{FF2B5EF4-FFF2-40B4-BE49-F238E27FC236}">
                <a16:creationId xmlns:a16="http://schemas.microsoft.com/office/drawing/2014/main" id="{B5702531-EA70-4AF6-BDCD-352337437706}"/>
              </a:ext>
            </a:extLst>
          </p:cNvPr>
          <p:cNvGrpSpPr>
            <a:grpSpLocks noChangeAspect="1"/>
          </p:cNvGrpSpPr>
          <p:nvPr/>
        </p:nvGrpSpPr>
        <p:grpSpPr bwMode="auto">
          <a:xfrm>
            <a:off x="6759088" y="3823564"/>
            <a:ext cx="495300" cy="495300"/>
            <a:chOff x="4616" y="2783"/>
            <a:chExt cx="312" cy="312"/>
          </a:xfrm>
        </p:grpSpPr>
        <p:sp>
          <p:nvSpPr>
            <p:cNvPr id="180" name="Freeform 232">
              <a:extLst>
                <a:ext uri="{FF2B5EF4-FFF2-40B4-BE49-F238E27FC236}">
                  <a16:creationId xmlns:a16="http://schemas.microsoft.com/office/drawing/2014/main" id="{46AAA23E-1C9A-44CA-AD6A-980F16F0D907}"/>
                </a:ext>
              </a:extLst>
            </p:cNvPr>
            <p:cNvSpPr>
              <a:spLocks/>
            </p:cNvSpPr>
            <p:nvPr/>
          </p:nvSpPr>
          <p:spPr bwMode="auto">
            <a:xfrm>
              <a:off x="4780" y="2947"/>
              <a:ext cx="148" cy="148"/>
            </a:xfrm>
            <a:custGeom>
              <a:avLst/>
              <a:gdLst>
                <a:gd name="T0" fmla="*/ 148 w 148"/>
                <a:gd name="T1" fmla="*/ 127 h 148"/>
                <a:gd name="T2" fmla="*/ 127 w 148"/>
                <a:gd name="T3" fmla="*/ 148 h 148"/>
                <a:gd name="T4" fmla="*/ 53 w 148"/>
                <a:gd name="T5" fmla="*/ 73 h 148"/>
                <a:gd name="T6" fmla="*/ 0 w 148"/>
                <a:gd name="T7" fmla="*/ 21 h 148"/>
                <a:gd name="T8" fmla="*/ 21 w 148"/>
                <a:gd name="T9" fmla="*/ 0 h 148"/>
                <a:gd name="T10" fmla="*/ 148 w 148"/>
                <a:gd name="T11" fmla="*/ 127 h 148"/>
              </a:gdLst>
              <a:ahLst/>
              <a:cxnLst>
                <a:cxn ang="0">
                  <a:pos x="T0" y="T1"/>
                </a:cxn>
                <a:cxn ang="0">
                  <a:pos x="T2" y="T3"/>
                </a:cxn>
                <a:cxn ang="0">
                  <a:pos x="T4" y="T5"/>
                </a:cxn>
                <a:cxn ang="0">
                  <a:pos x="T6" y="T7"/>
                </a:cxn>
                <a:cxn ang="0">
                  <a:pos x="T8" y="T9"/>
                </a:cxn>
                <a:cxn ang="0">
                  <a:pos x="T10" y="T11"/>
                </a:cxn>
              </a:cxnLst>
              <a:rect l="0" t="0" r="r" b="b"/>
              <a:pathLst>
                <a:path w="148" h="148">
                  <a:moveTo>
                    <a:pt x="148" y="127"/>
                  </a:moveTo>
                  <a:lnTo>
                    <a:pt x="127" y="148"/>
                  </a:lnTo>
                  <a:lnTo>
                    <a:pt x="53" y="73"/>
                  </a:lnTo>
                  <a:lnTo>
                    <a:pt x="0" y="21"/>
                  </a:lnTo>
                  <a:lnTo>
                    <a:pt x="21" y="0"/>
                  </a:lnTo>
                  <a:lnTo>
                    <a:pt x="148" y="127"/>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81" name="Freeform 233">
              <a:extLst>
                <a:ext uri="{FF2B5EF4-FFF2-40B4-BE49-F238E27FC236}">
                  <a16:creationId xmlns:a16="http://schemas.microsoft.com/office/drawing/2014/main" id="{3BCB3A3F-01B3-49AC-9679-0C9E3C88D8C6}"/>
                </a:ext>
              </a:extLst>
            </p:cNvPr>
            <p:cNvSpPr>
              <a:spLocks noEditPoints="1"/>
            </p:cNvSpPr>
            <p:nvPr/>
          </p:nvSpPr>
          <p:spPr bwMode="auto">
            <a:xfrm>
              <a:off x="4616" y="2783"/>
              <a:ext cx="215" cy="215"/>
            </a:xfrm>
            <a:custGeom>
              <a:avLst/>
              <a:gdLst>
                <a:gd name="T0" fmla="*/ 469 w 938"/>
                <a:gd name="T1" fmla="*/ 0 h 939"/>
                <a:gd name="T2" fmla="*/ 0 w 938"/>
                <a:gd name="T3" fmla="*/ 469 h 939"/>
                <a:gd name="T4" fmla="*/ 469 w 938"/>
                <a:gd name="T5" fmla="*/ 939 h 939"/>
                <a:gd name="T6" fmla="*/ 938 w 938"/>
                <a:gd name="T7" fmla="*/ 469 h 939"/>
                <a:gd name="T8" fmla="*/ 469 w 938"/>
                <a:gd name="T9" fmla="*/ 0 h 939"/>
                <a:gd name="T10" fmla="*/ 469 w 938"/>
                <a:gd name="T11" fmla="*/ 811 h 939"/>
                <a:gd name="T12" fmla="*/ 128 w 938"/>
                <a:gd name="T13" fmla="*/ 469 h 939"/>
                <a:gd name="T14" fmla="*/ 469 w 938"/>
                <a:gd name="T15" fmla="*/ 128 h 939"/>
                <a:gd name="T16" fmla="*/ 810 w 938"/>
                <a:gd name="T17" fmla="*/ 469 h 939"/>
                <a:gd name="T18" fmla="*/ 469 w 938"/>
                <a:gd name="T19" fmla="*/ 811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8" h="939">
                  <a:moveTo>
                    <a:pt x="469" y="0"/>
                  </a:moveTo>
                  <a:cubicBezTo>
                    <a:pt x="210" y="0"/>
                    <a:pt x="0" y="210"/>
                    <a:pt x="0" y="469"/>
                  </a:cubicBezTo>
                  <a:cubicBezTo>
                    <a:pt x="0" y="729"/>
                    <a:pt x="210" y="939"/>
                    <a:pt x="469" y="939"/>
                  </a:cubicBezTo>
                  <a:cubicBezTo>
                    <a:pt x="728" y="939"/>
                    <a:pt x="938" y="729"/>
                    <a:pt x="938" y="469"/>
                  </a:cubicBezTo>
                  <a:cubicBezTo>
                    <a:pt x="938" y="210"/>
                    <a:pt x="728" y="0"/>
                    <a:pt x="469" y="0"/>
                  </a:cubicBezTo>
                  <a:close/>
                  <a:moveTo>
                    <a:pt x="469" y="811"/>
                  </a:moveTo>
                  <a:cubicBezTo>
                    <a:pt x="281" y="811"/>
                    <a:pt x="128" y="658"/>
                    <a:pt x="128" y="469"/>
                  </a:cubicBezTo>
                  <a:cubicBezTo>
                    <a:pt x="128" y="281"/>
                    <a:pt x="281" y="128"/>
                    <a:pt x="469" y="128"/>
                  </a:cubicBezTo>
                  <a:cubicBezTo>
                    <a:pt x="658" y="128"/>
                    <a:pt x="810" y="281"/>
                    <a:pt x="810" y="469"/>
                  </a:cubicBezTo>
                  <a:cubicBezTo>
                    <a:pt x="810" y="658"/>
                    <a:pt x="658" y="811"/>
                    <a:pt x="469" y="81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82" name="Rectangle 234">
              <a:extLst>
                <a:ext uri="{FF2B5EF4-FFF2-40B4-BE49-F238E27FC236}">
                  <a16:creationId xmlns:a16="http://schemas.microsoft.com/office/drawing/2014/main" id="{CEEEF0EE-6953-4BA4-9F58-3D8286BD1D89}"/>
                </a:ext>
              </a:extLst>
            </p:cNvPr>
            <p:cNvSpPr>
              <a:spLocks noChangeArrowheads="1"/>
            </p:cNvSpPr>
            <p:nvPr/>
          </p:nvSpPr>
          <p:spPr bwMode="auto">
            <a:xfrm>
              <a:off x="4742" y="2891"/>
              <a:ext cx="20" cy="4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83" name="Rectangle 235">
              <a:extLst>
                <a:ext uri="{FF2B5EF4-FFF2-40B4-BE49-F238E27FC236}">
                  <a16:creationId xmlns:a16="http://schemas.microsoft.com/office/drawing/2014/main" id="{D405BDED-0961-42CB-8DD8-C522D0EF0BBC}"/>
                </a:ext>
              </a:extLst>
            </p:cNvPr>
            <p:cNvSpPr>
              <a:spLocks noChangeArrowheads="1"/>
            </p:cNvSpPr>
            <p:nvPr/>
          </p:nvSpPr>
          <p:spPr bwMode="auto">
            <a:xfrm>
              <a:off x="4713" y="2861"/>
              <a:ext cx="20" cy="78"/>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84" name="Rectangle 236">
              <a:extLst>
                <a:ext uri="{FF2B5EF4-FFF2-40B4-BE49-F238E27FC236}">
                  <a16:creationId xmlns:a16="http://schemas.microsoft.com/office/drawing/2014/main" id="{D02DD0C1-49FB-4AF6-A384-3DAB435A3025}"/>
                </a:ext>
              </a:extLst>
            </p:cNvPr>
            <p:cNvSpPr>
              <a:spLocks noChangeArrowheads="1"/>
            </p:cNvSpPr>
            <p:nvPr/>
          </p:nvSpPr>
          <p:spPr bwMode="auto">
            <a:xfrm>
              <a:off x="4684" y="2842"/>
              <a:ext cx="19" cy="97"/>
            </a:xfrm>
            <a:prstGeom prst="rect">
              <a:avLst/>
            </a:prstGeom>
            <a:solidFill>
              <a:srgbClr val="F8F7F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grpSp>
      <p:grpSp>
        <p:nvGrpSpPr>
          <p:cNvPr id="185" name="Group 187">
            <a:extLst>
              <a:ext uri="{FF2B5EF4-FFF2-40B4-BE49-F238E27FC236}">
                <a16:creationId xmlns:a16="http://schemas.microsoft.com/office/drawing/2014/main" id="{CAA4299B-4131-4156-AE0A-D2C725C3BD2E}"/>
              </a:ext>
            </a:extLst>
          </p:cNvPr>
          <p:cNvGrpSpPr>
            <a:grpSpLocks noChangeAspect="1"/>
          </p:cNvGrpSpPr>
          <p:nvPr/>
        </p:nvGrpSpPr>
        <p:grpSpPr bwMode="auto">
          <a:xfrm>
            <a:off x="1629255" y="3818806"/>
            <a:ext cx="552846" cy="552838"/>
            <a:chOff x="2812" y="2783"/>
            <a:chExt cx="312" cy="312"/>
          </a:xfrm>
        </p:grpSpPr>
        <p:sp>
          <p:nvSpPr>
            <p:cNvPr id="186" name="Freeform 188">
              <a:extLst>
                <a:ext uri="{FF2B5EF4-FFF2-40B4-BE49-F238E27FC236}">
                  <a16:creationId xmlns:a16="http://schemas.microsoft.com/office/drawing/2014/main" id="{723A72B2-01A0-4190-A87F-7656DC22CF40}"/>
                </a:ext>
              </a:extLst>
            </p:cNvPr>
            <p:cNvSpPr>
              <a:spLocks/>
            </p:cNvSpPr>
            <p:nvPr/>
          </p:nvSpPr>
          <p:spPr bwMode="auto">
            <a:xfrm>
              <a:off x="2900" y="2783"/>
              <a:ext cx="224" cy="136"/>
            </a:xfrm>
            <a:custGeom>
              <a:avLst/>
              <a:gdLst>
                <a:gd name="T0" fmla="*/ 683 w 981"/>
                <a:gd name="T1" fmla="*/ 597 h 597"/>
                <a:gd name="T2" fmla="*/ 299 w 981"/>
                <a:gd name="T3" fmla="*/ 597 h 597"/>
                <a:gd name="T4" fmla="*/ 0 w 981"/>
                <a:gd name="T5" fmla="*/ 298 h 597"/>
                <a:gd name="T6" fmla="*/ 0 w 981"/>
                <a:gd name="T7" fmla="*/ 298 h 597"/>
                <a:gd name="T8" fmla="*/ 299 w 981"/>
                <a:gd name="T9" fmla="*/ 0 h 597"/>
                <a:gd name="T10" fmla="*/ 683 w 981"/>
                <a:gd name="T11" fmla="*/ 0 h 597"/>
                <a:gd name="T12" fmla="*/ 981 w 981"/>
                <a:gd name="T13" fmla="*/ 298 h 597"/>
                <a:gd name="T14" fmla="*/ 981 w 981"/>
                <a:gd name="T15" fmla="*/ 298 h 597"/>
                <a:gd name="T16" fmla="*/ 683 w 981"/>
                <a:gd name="T17" fmla="*/ 597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1" h="597">
                  <a:moveTo>
                    <a:pt x="683" y="597"/>
                  </a:moveTo>
                  <a:cubicBezTo>
                    <a:pt x="299" y="597"/>
                    <a:pt x="299" y="597"/>
                    <a:pt x="299" y="597"/>
                  </a:cubicBezTo>
                  <a:cubicBezTo>
                    <a:pt x="134" y="597"/>
                    <a:pt x="0" y="463"/>
                    <a:pt x="0" y="298"/>
                  </a:cubicBezTo>
                  <a:cubicBezTo>
                    <a:pt x="0" y="298"/>
                    <a:pt x="0" y="298"/>
                    <a:pt x="0" y="298"/>
                  </a:cubicBezTo>
                  <a:cubicBezTo>
                    <a:pt x="0" y="133"/>
                    <a:pt x="134" y="0"/>
                    <a:pt x="299" y="0"/>
                  </a:cubicBezTo>
                  <a:cubicBezTo>
                    <a:pt x="683" y="0"/>
                    <a:pt x="683" y="0"/>
                    <a:pt x="683" y="0"/>
                  </a:cubicBezTo>
                  <a:cubicBezTo>
                    <a:pt x="848" y="0"/>
                    <a:pt x="981" y="133"/>
                    <a:pt x="981" y="298"/>
                  </a:cubicBezTo>
                  <a:cubicBezTo>
                    <a:pt x="981" y="298"/>
                    <a:pt x="981" y="298"/>
                    <a:pt x="981" y="298"/>
                  </a:cubicBezTo>
                  <a:cubicBezTo>
                    <a:pt x="981" y="463"/>
                    <a:pt x="848" y="597"/>
                    <a:pt x="683" y="597"/>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87" name="Freeform 189">
              <a:extLst>
                <a:ext uri="{FF2B5EF4-FFF2-40B4-BE49-F238E27FC236}">
                  <a16:creationId xmlns:a16="http://schemas.microsoft.com/office/drawing/2014/main" id="{1EF146BB-BE8C-47EE-A54B-25A00AA86787}"/>
                </a:ext>
              </a:extLst>
            </p:cNvPr>
            <p:cNvSpPr>
              <a:spLocks/>
            </p:cNvSpPr>
            <p:nvPr/>
          </p:nvSpPr>
          <p:spPr bwMode="auto">
            <a:xfrm>
              <a:off x="2812" y="2959"/>
              <a:ext cx="224" cy="136"/>
            </a:xfrm>
            <a:custGeom>
              <a:avLst/>
              <a:gdLst>
                <a:gd name="T0" fmla="*/ 683 w 981"/>
                <a:gd name="T1" fmla="*/ 597 h 597"/>
                <a:gd name="T2" fmla="*/ 299 w 981"/>
                <a:gd name="T3" fmla="*/ 597 h 597"/>
                <a:gd name="T4" fmla="*/ 0 w 981"/>
                <a:gd name="T5" fmla="*/ 298 h 597"/>
                <a:gd name="T6" fmla="*/ 0 w 981"/>
                <a:gd name="T7" fmla="*/ 298 h 597"/>
                <a:gd name="T8" fmla="*/ 299 w 981"/>
                <a:gd name="T9" fmla="*/ 0 h 597"/>
                <a:gd name="T10" fmla="*/ 683 w 981"/>
                <a:gd name="T11" fmla="*/ 0 h 597"/>
                <a:gd name="T12" fmla="*/ 981 w 981"/>
                <a:gd name="T13" fmla="*/ 298 h 597"/>
                <a:gd name="T14" fmla="*/ 981 w 981"/>
                <a:gd name="T15" fmla="*/ 298 h 597"/>
                <a:gd name="T16" fmla="*/ 683 w 981"/>
                <a:gd name="T17" fmla="*/ 597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1" h="597">
                  <a:moveTo>
                    <a:pt x="683" y="597"/>
                  </a:moveTo>
                  <a:cubicBezTo>
                    <a:pt x="299" y="597"/>
                    <a:pt x="299" y="597"/>
                    <a:pt x="299" y="597"/>
                  </a:cubicBezTo>
                  <a:cubicBezTo>
                    <a:pt x="134" y="597"/>
                    <a:pt x="0" y="463"/>
                    <a:pt x="0" y="298"/>
                  </a:cubicBezTo>
                  <a:cubicBezTo>
                    <a:pt x="0" y="298"/>
                    <a:pt x="0" y="298"/>
                    <a:pt x="0" y="298"/>
                  </a:cubicBezTo>
                  <a:cubicBezTo>
                    <a:pt x="0" y="133"/>
                    <a:pt x="134" y="0"/>
                    <a:pt x="299" y="0"/>
                  </a:cubicBezTo>
                  <a:cubicBezTo>
                    <a:pt x="683" y="0"/>
                    <a:pt x="683" y="0"/>
                    <a:pt x="683" y="0"/>
                  </a:cubicBezTo>
                  <a:cubicBezTo>
                    <a:pt x="848" y="0"/>
                    <a:pt x="981" y="133"/>
                    <a:pt x="981" y="298"/>
                  </a:cubicBezTo>
                  <a:cubicBezTo>
                    <a:pt x="981" y="298"/>
                    <a:pt x="981" y="298"/>
                    <a:pt x="981" y="298"/>
                  </a:cubicBezTo>
                  <a:cubicBezTo>
                    <a:pt x="981" y="463"/>
                    <a:pt x="848" y="597"/>
                    <a:pt x="683" y="597"/>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88" name="Oval 190">
              <a:extLst>
                <a:ext uri="{FF2B5EF4-FFF2-40B4-BE49-F238E27FC236}">
                  <a16:creationId xmlns:a16="http://schemas.microsoft.com/office/drawing/2014/main" id="{9EF24A30-FA66-4097-8159-C95186997AD4}"/>
                </a:ext>
              </a:extLst>
            </p:cNvPr>
            <p:cNvSpPr>
              <a:spLocks noChangeArrowheads="1"/>
            </p:cNvSpPr>
            <p:nvPr/>
          </p:nvSpPr>
          <p:spPr bwMode="auto">
            <a:xfrm>
              <a:off x="2861" y="3012"/>
              <a:ext cx="29" cy="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89" name="Oval 191">
              <a:extLst>
                <a:ext uri="{FF2B5EF4-FFF2-40B4-BE49-F238E27FC236}">
                  <a16:creationId xmlns:a16="http://schemas.microsoft.com/office/drawing/2014/main" id="{FB623D4C-7BF1-40BC-934D-CDE738C41A3E}"/>
                </a:ext>
              </a:extLst>
            </p:cNvPr>
            <p:cNvSpPr>
              <a:spLocks noChangeArrowheads="1"/>
            </p:cNvSpPr>
            <p:nvPr/>
          </p:nvSpPr>
          <p:spPr bwMode="auto">
            <a:xfrm>
              <a:off x="2910" y="3012"/>
              <a:ext cx="29" cy="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90" name="Oval 192">
              <a:extLst>
                <a:ext uri="{FF2B5EF4-FFF2-40B4-BE49-F238E27FC236}">
                  <a16:creationId xmlns:a16="http://schemas.microsoft.com/office/drawing/2014/main" id="{9350788E-73FC-407E-B689-4F48873EFF4C}"/>
                </a:ext>
              </a:extLst>
            </p:cNvPr>
            <p:cNvSpPr>
              <a:spLocks noChangeArrowheads="1"/>
            </p:cNvSpPr>
            <p:nvPr/>
          </p:nvSpPr>
          <p:spPr bwMode="auto">
            <a:xfrm>
              <a:off x="2958" y="3012"/>
              <a:ext cx="30" cy="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91" name="Oval 193">
              <a:extLst>
                <a:ext uri="{FF2B5EF4-FFF2-40B4-BE49-F238E27FC236}">
                  <a16:creationId xmlns:a16="http://schemas.microsoft.com/office/drawing/2014/main" id="{6CCC1D34-1299-47F3-871B-C627F7318570}"/>
                </a:ext>
              </a:extLst>
            </p:cNvPr>
            <p:cNvSpPr>
              <a:spLocks noChangeArrowheads="1"/>
            </p:cNvSpPr>
            <p:nvPr/>
          </p:nvSpPr>
          <p:spPr bwMode="auto">
            <a:xfrm>
              <a:off x="2948" y="2837"/>
              <a:ext cx="30" cy="2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92" name="Oval 194">
              <a:extLst>
                <a:ext uri="{FF2B5EF4-FFF2-40B4-BE49-F238E27FC236}">
                  <a16:creationId xmlns:a16="http://schemas.microsoft.com/office/drawing/2014/main" id="{88058D56-263D-43AF-ACAA-3C45EC50103B}"/>
                </a:ext>
              </a:extLst>
            </p:cNvPr>
            <p:cNvSpPr>
              <a:spLocks noChangeArrowheads="1"/>
            </p:cNvSpPr>
            <p:nvPr/>
          </p:nvSpPr>
          <p:spPr bwMode="auto">
            <a:xfrm>
              <a:off x="2997" y="2837"/>
              <a:ext cx="30" cy="2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93" name="Oval 195">
              <a:extLst>
                <a:ext uri="{FF2B5EF4-FFF2-40B4-BE49-F238E27FC236}">
                  <a16:creationId xmlns:a16="http://schemas.microsoft.com/office/drawing/2014/main" id="{C6F86F75-CA62-4504-8ADA-0129B918A152}"/>
                </a:ext>
              </a:extLst>
            </p:cNvPr>
            <p:cNvSpPr>
              <a:spLocks noChangeArrowheads="1"/>
            </p:cNvSpPr>
            <p:nvPr/>
          </p:nvSpPr>
          <p:spPr bwMode="auto">
            <a:xfrm>
              <a:off x="3046" y="2837"/>
              <a:ext cx="29" cy="29"/>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94" name="Freeform 196">
              <a:extLst>
                <a:ext uri="{FF2B5EF4-FFF2-40B4-BE49-F238E27FC236}">
                  <a16:creationId xmlns:a16="http://schemas.microsoft.com/office/drawing/2014/main" id="{7311F71A-2446-45CB-813B-3DCB472C0DC5}"/>
                </a:ext>
              </a:extLst>
            </p:cNvPr>
            <p:cNvSpPr>
              <a:spLocks/>
            </p:cNvSpPr>
            <p:nvPr/>
          </p:nvSpPr>
          <p:spPr bwMode="auto">
            <a:xfrm>
              <a:off x="2890" y="2834"/>
              <a:ext cx="17" cy="34"/>
            </a:xfrm>
            <a:custGeom>
              <a:avLst/>
              <a:gdLst>
                <a:gd name="T0" fmla="*/ 17 w 17"/>
                <a:gd name="T1" fmla="*/ 34 h 34"/>
                <a:gd name="T2" fmla="*/ 0 w 17"/>
                <a:gd name="T3" fmla="*/ 17 h 34"/>
                <a:gd name="T4" fmla="*/ 17 w 17"/>
                <a:gd name="T5" fmla="*/ 0 h 34"/>
                <a:gd name="T6" fmla="*/ 17 w 17"/>
                <a:gd name="T7" fmla="*/ 34 h 34"/>
              </a:gdLst>
              <a:ahLst/>
              <a:cxnLst>
                <a:cxn ang="0">
                  <a:pos x="T0" y="T1"/>
                </a:cxn>
                <a:cxn ang="0">
                  <a:pos x="T2" y="T3"/>
                </a:cxn>
                <a:cxn ang="0">
                  <a:pos x="T4" y="T5"/>
                </a:cxn>
                <a:cxn ang="0">
                  <a:pos x="T6" y="T7"/>
                </a:cxn>
              </a:cxnLst>
              <a:rect l="0" t="0" r="r" b="b"/>
              <a:pathLst>
                <a:path w="17" h="34">
                  <a:moveTo>
                    <a:pt x="17" y="34"/>
                  </a:moveTo>
                  <a:lnTo>
                    <a:pt x="0" y="17"/>
                  </a:lnTo>
                  <a:lnTo>
                    <a:pt x="17" y="0"/>
                  </a:lnTo>
                  <a:lnTo>
                    <a:pt x="17" y="34"/>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95" name="Freeform 197">
              <a:extLst>
                <a:ext uri="{FF2B5EF4-FFF2-40B4-BE49-F238E27FC236}">
                  <a16:creationId xmlns:a16="http://schemas.microsoft.com/office/drawing/2014/main" id="{B1ADC7C6-9994-4C6C-8EB7-24C472BDA2D8}"/>
                </a:ext>
              </a:extLst>
            </p:cNvPr>
            <p:cNvSpPr>
              <a:spLocks/>
            </p:cNvSpPr>
            <p:nvPr/>
          </p:nvSpPr>
          <p:spPr bwMode="auto">
            <a:xfrm>
              <a:off x="3029" y="3010"/>
              <a:ext cx="17" cy="34"/>
            </a:xfrm>
            <a:custGeom>
              <a:avLst/>
              <a:gdLst>
                <a:gd name="T0" fmla="*/ 0 w 17"/>
                <a:gd name="T1" fmla="*/ 0 h 34"/>
                <a:gd name="T2" fmla="*/ 17 w 17"/>
                <a:gd name="T3" fmla="*/ 17 h 34"/>
                <a:gd name="T4" fmla="*/ 0 w 17"/>
                <a:gd name="T5" fmla="*/ 34 h 34"/>
                <a:gd name="T6" fmla="*/ 0 w 17"/>
                <a:gd name="T7" fmla="*/ 0 h 34"/>
              </a:gdLst>
              <a:ahLst/>
              <a:cxnLst>
                <a:cxn ang="0">
                  <a:pos x="T0" y="T1"/>
                </a:cxn>
                <a:cxn ang="0">
                  <a:pos x="T2" y="T3"/>
                </a:cxn>
                <a:cxn ang="0">
                  <a:pos x="T4" y="T5"/>
                </a:cxn>
                <a:cxn ang="0">
                  <a:pos x="T6" y="T7"/>
                </a:cxn>
              </a:cxnLst>
              <a:rect l="0" t="0" r="r" b="b"/>
              <a:pathLst>
                <a:path w="17" h="34">
                  <a:moveTo>
                    <a:pt x="0" y="0"/>
                  </a:moveTo>
                  <a:lnTo>
                    <a:pt x="17" y="17"/>
                  </a:lnTo>
                  <a:lnTo>
                    <a:pt x="0" y="34"/>
                  </a:lnTo>
                  <a:lnTo>
                    <a:pt x="0"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grpSp>
      <p:grpSp>
        <p:nvGrpSpPr>
          <p:cNvPr id="205" name="Group 238">
            <a:extLst>
              <a:ext uri="{FF2B5EF4-FFF2-40B4-BE49-F238E27FC236}">
                <a16:creationId xmlns:a16="http://schemas.microsoft.com/office/drawing/2014/main" id="{6293222E-1B7C-409D-9920-758D9C9B7693}"/>
              </a:ext>
            </a:extLst>
          </p:cNvPr>
          <p:cNvGrpSpPr>
            <a:grpSpLocks noChangeAspect="1"/>
          </p:cNvGrpSpPr>
          <p:nvPr/>
        </p:nvGrpSpPr>
        <p:grpSpPr bwMode="auto">
          <a:xfrm>
            <a:off x="6774964" y="1657653"/>
            <a:ext cx="401637" cy="495300"/>
            <a:chOff x="1043" y="3565"/>
            <a:chExt cx="253" cy="312"/>
          </a:xfrm>
        </p:grpSpPr>
        <p:sp>
          <p:nvSpPr>
            <p:cNvPr id="206" name="Rectangle 239">
              <a:extLst>
                <a:ext uri="{FF2B5EF4-FFF2-40B4-BE49-F238E27FC236}">
                  <a16:creationId xmlns:a16="http://schemas.microsoft.com/office/drawing/2014/main" id="{09869918-7267-46CC-B912-F64783B16CE3}"/>
                </a:ext>
              </a:extLst>
            </p:cNvPr>
            <p:cNvSpPr>
              <a:spLocks noChangeArrowheads="1"/>
            </p:cNvSpPr>
            <p:nvPr/>
          </p:nvSpPr>
          <p:spPr bwMode="auto">
            <a:xfrm>
              <a:off x="1082" y="3565"/>
              <a:ext cx="214" cy="28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07" name="Rectangle 240">
              <a:extLst>
                <a:ext uri="{FF2B5EF4-FFF2-40B4-BE49-F238E27FC236}">
                  <a16:creationId xmlns:a16="http://schemas.microsoft.com/office/drawing/2014/main" id="{2C06FC7A-E938-48A0-B1A6-1E8ABBDB30B3}"/>
                </a:ext>
              </a:extLst>
            </p:cNvPr>
            <p:cNvSpPr>
              <a:spLocks noChangeArrowheads="1"/>
            </p:cNvSpPr>
            <p:nvPr/>
          </p:nvSpPr>
          <p:spPr bwMode="auto">
            <a:xfrm>
              <a:off x="1043" y="3594"/>
              <a:ext cx="214" cy="28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08" name="Freeform 241">
              <a:extLst>
                <a:ext uri="{FF2B5EF4-FFF2-40B4-BE49-F238E27FC236}">
                  <a16:creationId xmlns:a16="http://schemas.microsoft.com/office/drawing/2014/main" id="{83FFBB1F-5D62-404B-A972-820FF19BE211}"/>
                </a:ext>
              </a:extLst>
            </p:cNvPr>
            <p:cNvSpPr>
              <a:spLocks/>
            </p:cNvSpPr>
            <p:nvPr/>
          </p:nvSpPr>
          <p:spPr bwMode="auto">
            <a:xfrm>
              <a:off x="1082" y="3662"/>
              <a:ext cx="39" cy="137"/>
            </a:xfrm>
            <a:custGeom>
              <a:avLst/>
              <a:gdLst>
                <a:gd name="T0" fmla="*/ 170 w 170"/>
                <a:gd name="T1" fmla="*/ 598 h 598"/>
                <a:gd name="T2" fmla="*/ 81 w 170"/>
                <a:gd name="T3" fmla="*/ 572 h 598"/>
                <a:gd name="T4" fmla="*/ 53 w 170"/>
                <a:gd name="T5" fmla="*/ 487 h 598"/>
                <a:gd name="T6" fmla="*/ 53 w 170"/>
                <a:gd name="T7" fmla="*/ 390 h 598"/>
                <a:gd name="T8" fmla="*/ 0 w 170"/>
                <a:gd name="T9" fmla="*/ 326 h 598"/>
                <a:gd name="T10" fmla="*/ 0 w 170"/>
                <a:gd name="T11" fmla="*/ 272 h 598"/>
                <a:gd name="T12" fmla="*/ 53 w 170"/>
                <a:gd name="T13" fmla="*/ 204 h 598"/>
                <a:gd name="T14" fmla="*/ 53 w 170"/>
                <a:gd name="T15" fmla="*/ 114 h 598"/>
                <a:gd name="T16" fmla="*/ 82 w 170"/>
                <a:gd name="T17" fmla="*/ 28 h 598"/>
                <a:gd name="T18" fmla="*/ 170 w 170"/>
                <a:gd name="T19" fmla="*/ 0 h 598"/>
                <a:gd name="T20" fmla="*/ 170 w 170"/>
                <a:gd name="T21" fmla="*/ 53 h 598"/>
                <a:gd name="T22" fmla="*/ 117 w 170"/>
                <a:gd name="T23" fmla="*/ 115 h 598"/>
                <a:gd name="T24" fmla="*/ 117 w 170"/>
                <a:gd name="T25" fmla="*/ 201 h 598"/>
                <a:gd name="T26" fmla="*/ 64 w 170"/>
                <a:gd name="T27" fmla="*/ 298 h 598"/>
                <a:gd name="T28" fmla="*/ 64 w 170"/>
                <a:gd name="T29" fmla="*/ 299 h 598"/>
                <a:gd name="T30" fmla="*/ 117 w 170"/>
                <a:gd name="T31" fmla="*/ 395 h 598"/>
                <a:gd name="T32" fmla="*/ 117 w 170"/>
                <a:gd name="T33" fmla="*/ 480 h 598"/>
                <a:gd name="T34" fmla="*/ 129 w 170"/>
                <a:gd name="T35" fmla="*/ 529 h 598"/>
                <a:gd name="T36" fmla="*/ 170 w 170"/>
                <a:gd name="T37" fmla="*/ 545 h 598"/>
                <a:gd name="T38" fmla="*/ 170 w 170"/>
                <a:gd name="T39" fmla="*/ 598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0" h="598">
                  <a:moveTo>
                    <a:pt x="170" y="598"/>
                  </a:moveTo>
                  <a:cubicBezTo>
                    <a:pt x="130" y="598"/>
                    <a:pt x="100" y="589"/>
                    <a:pt x="81" y="572"/>
                  </a:cubicBezTo>
                  <a:cubicBezTo>
                    <a:pt x="62" y="554"/>
                    <a:pt x="53" y="526"/>
                    <a:pt x="53" y="487"/>
                  </a:cubicBezTo>
                  <a:cubicBezTo>
                    <a:pt x="53" y="390"/>
                    <a:pt x="53" y="390"/>
                    <a:pt x="53" y="390"/>
                  </a:cubicBezTo>
                  <a:cubicBezTo>
                    <a:pt x="53" y="347"/>
                    <a:pt x="35" y="326"/>
                    <a:pt x="0" y="326"/>
                  </a:cubicBezTo>
                  <a:cubicBezTo>
                    <a:pt x="0" y="272"/>
                    <a:pt x="0" y="272"/>
                    <a:pt x="0" y="272"/>
                  </a:cubicBezTo>
                  <a:cubicBezTo>
                    <a:pt x="35" y="272"/>
                    <a:pt x="53" y="250"/>
                    <a:pt x="53" y="204"/>
                  </a:cubicBezTo>
                  <a:cubicBezTo>
                    <a:pt x="53" y="114"/>
                    <a:pt x="53" y="114"/>
                    <a:pt x="53" y="114"/>
                  </a:cubicBezTo>
                  <a:cubicBezTo>
                    <a:pt x="53" y="75"/>
                    <a:pt x="63" y="47"/>
                    <a:pt x="82" y="28"/>
                  </a:cubicBezTo>
                  <a:cubicBezTo>
                    <a:pt x="101" y="10"/>
                    <a:pt x="130" y="0"/>
                    <a:pt x="170" y="0"/>
                  </a:cubicBezTo>
                  <a:cubicBezTo>
                    <a:pt x="170" y="53"/>
                    <a:pt x="170" y="53"/>
                    <a:pt x="170" y="53"/>
                  </a:cubicBezTo>
                  <a:cubicBezTo>
                    <a:pt x="135" y="53"/>
                    <a:pt x="117" y="74"/>
                    <a:pt x="117" y="115"/>
                  </a:cubicBezTo>
                  <a:cubicBezTo>
                    <a:pt x="117" y="201"/>
                    <a:pt x="117" y="201"/>
                    <a:pt x="117" y="201"/>
                  </a:cubicBezTo>
                  <a:cubicBezTo>
                    <a:pt x="117" y="253"/>
                    <a:pt x="99" y="285"/>
                    <a:pt x="64" y="298"/>
                  </a:cubicBezTo>
                  <a:cubicBezTo>
                    <a:pt x="64" y="299"/>
                    <a:pt x="64" y="299"/>
                    <a:pt x="64" y="299"/>
                  </a:cubicBezTo>
                  <a:cubicBezTo>
                    <a:pt x="99" y="311"/>
                    <a:pt x="117" y="343"/>
                    <a:pt x="117" y="395"/>
                  </a:cubicBezTo>
                  <a:cubicBezTo>
                    <a:pt x="117" y="480"/>
                    <a:pt x="117" y="480"/>
                    <a:pt x="117" y="480"/>
                  </a:cubicBezTo>
                  <a:cubicBezTo>
                    <a:pt x="117" y="503"/>
                    <a:pt x="121" y="519"/>
                    <a:pt x="129" y="529"/>
                  </a:cubicBezTo>
                  <a:cubicBezTo>
                    <a:pt x="137" y="539"/>
                    <a:pt x="151" y="545"/>
                    <a:pt x="170" y="545"/>
                  </a:cubicBezTo>
                  <a:lnTo>
                    <a:pt x="170" y="59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09" name="Freeform 242">
              <a:extLst>
                <a:ext uri="{FF2B5EF4-FFF2-40B4-BE49-F238E27FC236}">
                  <a16:creationId xmlns:a16="http://schemas.microsoft.com/office/drawing/2014/main" id="{754179DB-91E8-4779-B205-0352BAEED6BC}"/>
                </a:ext>
              </a:extLst>
            </p:cNvPr>
            <p:cNvSpPr>
              <a:spLocks/>
            </p:cNvSpPr>
            <p:nvPr/>
          </p:nvSpPr>
          <p:spPr bwMode="auto">
            <a:xfrm>
              <a:off x="1179" y="3662"/>
              <a:ext cx="39" cy="137"/>
            </a:xfrm>
            <a:custGeom>
              <a:avLst/>
              <a:gdLst>
                <a:gd name="T0" fmla="*/ 0 w 171"/>
                <a:gd name="T1" fmla="*/ 545 h 598"/>
                <a:gd name="T2" fmla="*/ 41 w 171"/>
                <a:gd name="T3" fmla="*/ 529 h 598"/>
                <a:gd name="T4" fmla="*/ 54 w 171"/>
                <a:gd name="T5" fmla="*/ 480 h 598"/>
                <a:gd name="T6" fmla="*/ 54 w 171"/>
                <a:gd name="T7" fmla="*/ 395 h 598"/>
                <a:gd name="T8" fmla="*/ 107 w 171"/>
                <a:gd name="T9" fmla="*/ 299 h 598"/>
                <a:gd name="T10" fmla="*/ 107 w 171"/>
                <a:gd name="T11" fmla="*/ 298 h 598"/>
                <a:gd name="T12" fmla="*/ 54 w 171"/>
                <a:gd name="T13" fmla="*/ 201 h 598"/>
                <a:gd name="T14" fmla="*/ 54 w 171"/>
                <a:gd name="T15" fmla="*/ 115 h 598"/>
                <a:gd name="T16" fmla="*/ 0 w 171"/>
                <a:gd name="T17" fmla="*/ 53 h 598"/>
                <a:gd name="T18" fmla="*/ 0 w 171"/>
                <a:gd name="T19" fmla="*/ 0 h 598"/>
                <a:gd name="T20" fmla="*/ 89 w 171"/>
                <a:gd name="T21" fmla="*/ 28 h 598"/>
                <a:gd name="T22" fmla="*/ 118 w 171"/>
                <a:gd name="T23" fmla="*/ 114 h 598"/>
                <a:gd name="T24" fmla="*/ 118 w 171"/>
                <a:gd name="T25" fmla="*/ 204 h 598"/>
                <a:gd name="T26" fmla="*/ 171 w 171"/>
                <a:gd name="T27" fmla="*/ 272 h 598"/>
                <a:gd name="T28" fmla="*/ 171 w 171"/>
                <a:gd name="T29" fmla="*/ 326 h 598"/>
                <a:gd name="T30" fmla="*/ 118 w 171"/>
                <a:gd name="T31" fmla="*/ 390 h 598"/>
                <a:gd name="T32" fmla="*/ 118 w 171"/>
                <a:gd name="T33" fmla="*/ 487 h 598"/>
                <a:gd name="T34" fmla="*/ 89 w 171"/>
                <a:gd name="T35" fmla="*/ 572 h 598"/>
                <a:gd name="T36" fmla="*/ 0 w 171"/>
                <a:gd name="T37" fmla="*/ 598 h 598"/>
                <a:gd name="T38" fmla="*/ 0 w 171"/>
                <a:gd name="T39" fmla="*/ 5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1" h="598">
                  <a:moveTo>
                    <a:pt x="0" y="545"/>
                  </a:moveTo>
                  <a:cubicBezTo>
                    <a:pt x="20" y="545"/>
                    <a:pt x="33" y="539"/>
                    <a:pt x="41" y="529"/>
                  </a:cubicBezTo>
                  <a:cubicBezTo>
                    <a:pt x="50" y="519"/>
                    <a:pt x="54" y="503"/>
                    <a:pt x="54" y="480"/>
                  </a:cubicBezTo>
                  <a:cubicBezTo>
                    <a:pt x="54" y="395"/>
                    <a:pt x="54" y="395"/>
                    <a:pt x="54" y="395"/>
                  </a:cubicBezTo>
                  <a:cubicBezTo>
                    <a:pt x="54" y="343"/>
                    <a:pt x="71" y="311"/>
                    <a:pt x="107" y="299"/>
                  </a:cubicBezTo>
                  <a:cubicBezTo>
                    <a:pt x="107" y="298"/>
                    <a:pt x="107" y="298"/>
                    <a:pt x="107" y="298"/>
                  </a:cubicBezTo>
                  <a:cubicBezTo>
                    <a:pt x="71" y="285"/>
                    <a:pt x="54" y="253"/>
                    <a:pt x="54" y="201"/>
                  </a:cubicBezTo>
                  <a:cubicBezTo>
                    <a:pt x="54" y="115"/>
                    <a:pt x="54" y="115"/>
                    <a:pt x="54" y="115"/>
                  </a:cubicBezTo>
                  <a:cubicBezTo>
                    <a:pt x="54" y="74"/>
                    <a:pt x="36" y="53"/>
                    <a:pt x="0" y="53"/>
                  </a:cubicBezTo>
                  <a:cubicBezTo>
                    <a:pt x="0" y="0"/>
                    <a:pt x="0" y="0"/>
                    <a:pt x="0" y="0"/>
                  </a:cubicBezTo>
                  <a:cubicBezTo>
                    <a:pt x="40" y="0"/>
                    <a:pt x="70" y="10"/>
                    <a:pt x="89" y="28"/>
                  </a:cubicBezTo>
                  <a:cubicBezTo>
                    <a:pt x="108" y="47"/>
                    <a:pt x="118" y="75"/>
                    <a:pt x="118" y="114"/>
                  </a:cubicBezTo>
                  <a:cubicBezTo>
                    <a:pt x="118" y="204"/>
                    <a:pt x="118" y="204"/>
                    <a:pt x="118" y="204"/>
                  </a:cubicBezTo>
                  <a:cubicBezTo>
                    <a:pt x="118" y="250"/>
                    <a:pt x="135" y="272"/>
                    <a:pt x="171" y="272"/>
                  </a:cubicBezTo>
                  <a:cubicBezTo>
                    <a:pt x="171" y="326"/>
                    <a:pt x="171" y="326"/>
                    <a:pt x="171" y="326"/>
                  </a:cubicBezTo>
                  <a:cubicBezTo>
                    <a:pt x="135" y="326"/>
                    <a:pt x="118" y="347"/>
                    <a:pt x="118" y="390"/>
                  </a:cubicBezTo>
                  <a:cubicBezTo>
                    <a:pt x="118" y="487"/>
                    <a:pt x="118" y="487"/>
                    <a:pt x="118" y="487"/>
                  </a:cubicBezTo>
                  <a:cubicBezTo>
                    <a:pt x="118" y="526"/>
                    <a:pt x="108" y="554"/>
                    <a:pt x="89" y="572"/>
                  </a:cubicBezTo>
                  <a:cubicBezTo>
                    <a:pt x="70" y="589"/>
                    <a:pt x="41" y="598"/>
                    <a:pt x="0" y="598"/>
                  </a:cubicBezTo>
                  <a:lnTo>
                    <a:pt x="0" y="54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grpSp>
      <p:grpSp>
        <p:nvGrpSpPr>
          <p:cNvPr id="3107" name="Group 3106">
            <a:extLst>
              <a:ext uri="{FF2B5EF4-FFF2-40B4-BE49-F238E27FC236}">
                <a16:creationId xmlns:a16="http://schemas.microsoft.com/office/drawing/2014/main" id="{CE8DECD2-2FC1-458E-AE27-3CBF89DE56B4}"/>
              </a:ext>
            </a:extLst>
          </p:cNvPr>
          <p:cNvGrpSpPr/>
          <p:nvPr/>
        </p:nvGrpSpPr>
        <p:grpSpPr>
          <a:xfrm>
            <a:off x="1741773" y="1636682"/>
            <a:ext cx="396914" cy="537241"/>
            <a:chOff x="6694491" y="3735424"/>
            <a:chExt cx="396914" cy="537241"/>
          </a:xfrm>
        </p:grpSpPr>
        <p:sp>
          <p:nvSpPr>
            <p:cNvPr id="3096" name="Rectangle 3095">
              <a:extLst>
                <a:ext uri="{FF2B5EF4-FFF2-40B4-BE49-F238E27FC236}">
                  <a16:creationId xmlns:a16="http://schemas.microsoft.com/office/drawing/2014/main" id="{A88279A1-E714-4259-8A8E-7E1C35CB003E}"/>
                </a:ext>
              </a:extLst>
            </p:cNvPr>
            <p:cNvSpPr/>
            <p:nvPr/>
          </p:nvSpPr>
          <p:spPr>
            <a:xfrm>
              <a:off x="6694491" y="3735424"/>
              <a:ext cx="396914" cy="537241"/>
            </a:xfrm>
            <a:prstGeom prst="rect">
              <a:avLst/>
            </a:prstGeom>
            <a:solidFill>
              <a:schemeClr val="accent1"/>
            </a:solidFill>
            <a:ln w="644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97" name="Freeform: Shape 3096">
              <a:extLst>
                <a:ext uri="{FF2B5EF4-FFF2-40B4-BE49-F238E27FC236}">
                  <a16:creationId xmlns:a16="http://schemas.microsoft.com/office/drawing/2014/main" id="{C633864E-4519-402D-BF4B-E9B587CD7A1E}"/>
                </a:ext>
              </a:extLst>
            </p:cNvPr>
            <p:cNvSpPr/>
            <p:nvPr/>
          </p:nvSpPr>
          <p:spPr>
            <a:xfrm>
              <a:off x="6881544" y="3816850"/>
              <a:ext cx="139741" cy="45903"/>
            </a:xfrm>
            <a:custGeom>
              <a:avLst/>
              <a:gdLst>
                <a:gd name="connsiteX0" fmla="*/ 0 w 110122"/>
                <a:gd name="connsiteY0" fmla="*/ 0 h 25911"/>
                <a:gd name="connsiteX1" fmla="*/ 110122 w 110122"/>
                <a:gd name="connsiteY1" fmla="*/ 0 h 25911"/>
                <a:gd name="connsiteX2" fmla="*/ 110122 w 110122"/>
                <a:gd name="connsiteY2" fmla="*/ 25911 h 25911"/>
                <a:gd name="connsiteX3" fmla="*/ 0 w 110122"/>
                <a:gd name="connsiteY3" fmla="*/ 25911 h 25911"/>
              </a:gdLst>
              <a:ahLst/>
              <a:cxnLst>
                <a:cxn ang="0">
                  <a:pos x="connsiteX0" y="connsiteY0"/>
                </a:cxn>
                <a:cxn ang="0">
                  <a:pos x="connsiteX1" y="connsiteY1"/>
                </a:cxn>
                <a:cxn ang="0">
                  <a:pos x="connsiteX2" y="connsiteY2"/>
                </a:cxn>
                <a:cxn ang="0">
                  <a:pos x="connsiteX3" y="connsiteY3"/>
                </a:cxn>
              </a:cxnLst>
              <a:rect l="l" t="t" r="r" b="b"/>
              <a:pathLst>
                <a:path w="110122" h="25911">
                  <a:moveTo>
                    <a:pt x="0" y="0"/>
                  </a:moveTo>
                  <a:lnTo>
                    <a:pt x="110122" y="0"/>
                  </a:lnTo>
                  <a:lnTo>
                    <a:pt x="110122" y="25911"/>
                  </a:lnTo>
                  <a:lnTo>
                    <a:pt x="0" y="25911"/>
                  </a:lnTo>
                  <a:close/>
                </a:path>
              </a:pathLst>
            </a:custGeom>
            <a:solidFill>
              <a:schemeClr val="tx1"/>
            </a:solidFill>
            <a:ln w="644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98" name="Freeform: Shape 3097">
              <a:extLst>
                <a:ext uri="{FF2B5EF4-FFF2-40B4-BE49-F238E27FC236}">
                  <a16:creationId xmlns:a16="http://schemas.microsoft.com/office/drawing/2014/main" id="{62EDA0B9-8E83-43ED-B058-6CD206EFBDC7}"/>
                </a:ext>
              </a:extLst>
            </p:cNvPr>
            <p:cNvSpPr/>
            <p:nvPr/>
          </p:nvSpPr>
          <p:spPr>
            <a:xfrm>
              <a:off x="6881544" y="3931104"/>
              <a:ext cx="139741" cy="45903"/>
            </a:xfrm>
            <a:custGeom>
              <a:avLst/>
              <a:gdLst>
                <a:gd name="connsiteX0" fmla="*/ 0 w 110122"/>
                <a:gd name="connsiteY0" fmla="*/ 0 h 25911"/>
                <a:gd name="connsiteX1" fmla="*/ 110122 w 110122"/>
                <a:gd name="connsiteY1" fmla="*/ 0 h 25911"/>
                <a:gd name="connsiteX2" fmla="*/ 110122 w 110122"/>
                <a:gd name="connsiteY2" fmla="*/ 25911 h 25911"/>
                <a:gd name="connsiteX3" fmla="*/ 0 w 110122"/>
                <a:gd name="connsiteY3" fmla="*/ 25911 h 25911"/>
              </a:gdLst>
              <a:ahLst/>
              <a:cxnLst>
                <a:cxn ang="0">
                  <a:pos x="connsiteX0" y="connsiteY0"/>
                </a:cxn>
                <a:cxn ang="0">
                  <a:pos x="connsiteX1" y="connsiteY1"/>
                </a:cxn>
                <a:cxn ang="0">
                  <a:pos x="connsiteX2" y="connsiteY2"/>
                </a:cxn>
                <a:cxn ang="0">
                  <a:pos x="connsiteX3" y="connsiteY3"/>
                </a:cxn>
              </a:cxnLst>
              <a:rect l="l" t="t" r="r" b="b"/>
              <a:pathLst>
                <a:path w="110122" h="25911">
                  <a:moveTo>
                    <a:pt x="0" y="0"/>
                  </a:moveTo>
                  <a:lnTo>
                    <a:pt x="110122" y="0"/>
                  </a:lnTo>
                  <a:lnTo>
                    <a:pt x="110122" y="25911"/>
                  </a:lnTo>
                  <a:lnTo>
                    <a:pt x="0" y="25911"/>
                  </a:lnTo>
                  <a:close/>
                </a:path>
              </a:pathLst>
            </a:custGeom>
            <a:solidFill>
              <a:schemeClr val="tx1"/>
            </a:solidFill>
            <a:ln w="644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099" name="Freeform: Shape 3098">
              <a:extLst>
                <a:ext uri="{FF2B5EF4-FFF2-40B4-BE49-F238E27FC236}">
                  <a16:creationId xmlns:a16="http://schemas.microsoft.com/office/drawing/2014/main" id="{BDA71A34-2666-4185-878F-D9142FBAEF56}"/>
                </a:ext>
              </a:extLst>
            </p:cNvPr>
            <p:cNvSpPr/>
            <p:nvPr/>
          </p:nvSpPr>
          <p:spPr>
            <a:xfrm>
              <a:off x="6881544" y="4159611"/>
              <a:ext cx="139741" cy="45903"/>
            </a:xfrm>
            <a:custGeom>
              <a:avLst/>
              <a:gdLst>
                <a:gd name="connsiteX0" fmla="*/ 0 w 110122"/>
                <a:gd name="connsiteY0" fmla="*/ 0 h 25911"/>
                <a:gd name="connsiteX1" fmla="*/ 110122 w 110122"/>
                <a:gd name="connsiteY1" fmla="*/ 0 h 25911"/>
                <a:gd name="connsiteX2" fmla="*/ 110122 w 110122"/>
                <a:gd name="connsiteY2" fmla="*/ 25911 h 25911"/>
                <a:gd name="connsiteX3" fmla="*/ 0 w 110122"/>
                <a:gd name="connsiteY3" fmla="*/ 25911 h 25911"/>
              </a:gdLst>
              <a:ahLst/>
              <a:cxnLst>
                <a:cxn ang="0">
                  <a:pos x="connsiteX0" y="connsiteY0"/>
                </a:cxn>
                <a:cxn ang="0">
                  <a:pos x="connsiteX1" y="connsiteY1"/>
                </a:cxn>
                <a:cxn ang="0">
                  <a:pos x="connsiteX2" y="connsiteY2"/>
                </a:cxn>
                <a:cxn ang="0">
                  <a:pos x="connsiteX3" y="connsiteY3"/>
                </a:cxn>
              </a:cxnLst>
              <a:rect l="l" t="t" r="r" b="b"/>
              <a:pathLst>
                <a:path w="110122" h="25911">
                  <a:moveTo>
                    <a:pt x="0" y="0"/>
                  </a:moveTo>
                  <a:lnTo>
                    <a:pt x="110122" y="0"/>
                  </a:lnTo>
                  <a:lnTo>
                    <a:pt x="110122" y="25911"/>
                  </a:lnTo>
                  <a:lnTo>
                    <a:pt x="0" y="25911"/>
                  </a:lnTo>
                  <a:close/>
                </a:path>
              </a:pathLst>
            </a:custGeom>
            <a:solidFill>
              <a:schemeClr val="tx1"/>
            </a:solidFill>
            <a:ln w="644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00" name="Freeform: Shape 3099">
              <a:extLst>
                <a:ext uri="{FF2B5EF4-FFF2-40B4-BE49-F238E27FC236}">
                  <a16:creationId xmlns:a16="http://schemas.microsoft.com/office/drawing/2014/main" id="{4B137F61-85DF-4B7C-88A0-68ABDFB95E02}"/>
                </a:ext>
              </a:extLst>
            </p:cNvPr>
            <p:cNvSpPr/>
            <p:nvPr/>
          </p:nvSpPr>
          <p:spPr>
            <a:xfrm>
              <a:off x="6881544" y="4045358"/>
              <a:ext cx="139741" cy="45903"/>
            </a:xfrm>
            <a:custGeom>
              <a:avLst/>
              <a:gdLst>
                <a:gd name="connsiteX0" fmla="*/ 0 w 110122"/>
                <a:gd name="connsiteY0" fmla="*/ 0 h 25911"/>
                <a:gd name="connsiteX1" fmla="*/ 110122 w 110122"/>
                <a:gd name="connsiteY1" fmla="*/ 0 h 25911"/>
                <a:gd name="connsiteX2" fmla="*/ 110122 w 110122"/>
                <a:gd name="connsiteY2" fmla="*/ 25911 h 25911"/>
                <a:gd name="connsiteX3" fmla="*/ 0 w 110122"/>
                <a:gd name="connsiteY3" fmla="*/ 25911 h 25911"/>
              </a:gdLst>
              <a:ahLst/>
              <a:cxnLst>
                <a:cxn ang="0">
                  <a:pos x="connsiteX0" y="connsiteY0"/>
                </a:cxn>
                <a:cxn ang="0">
                  <a:pos x="connsiteX1" y="connsiteY1"/>
                </a:cxn>
                <a:cxn ang="0">
                  <a:pos x="connsiteX2" y="connsiteY2"/>
                </a:cxn>
                <a:cxn ang="0">
                  <a:pos x="connsiteX3" y="connsiteY3"/>
                </a:cxn>
              </a:cxnLst>
              <a:rect l="l" t="t" r="r" b="b"/>
              <a:pathLst>
                <a:path w="110122" h="25911">
                  <a:moveTo>
                    <a:pt x="0" y="0"/>
                  </a:moveTo>
                  <a:lnTo>
                    <a:pt x="110122" y="0"/>
                  </a:lnTo>
                  <a:lnTo>
                    <a:pt x="110122" y="25911"/>
                  </a:lnTo>
                  <a:lnTo>
                    <a:pt x="0" y="25911"/>
                  </a:lnTo>
                  <a:close/>
                </a:path>
              </a:pathLst>
            </a:custGeom>
            <a:solidFill>
              <a:schemeClr val="tx1"/>
            </a:solidFill>
            <a:ln w="644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01" name="Freeform: Shape 3100">
              <a:extLst>
                <a:ext uri="{FF2B5EF4-FFF2-40B4-BE49-F238E27FC236}">
                  <a16:creationId xmlns:a16="http://schemas.microsoft.com/office/drawing/2014/main" id="{66D04CD8-1028-4B61-8203-9666D7F44FD1}"/>
                </a:ext>
              </a:extLst>
            </p:cNvPr>
            <p:cNvSpPr/>
            <p:nvPr/>
          </p:nvSpPr>
          <p:spPr>
            <a:xfrm>
              <a:off x="6745512" y="3794457"/>
              <a:ext cx="95871" cy="79028"/>
            </a:xfrm>
            <a:custGeom>
              <a:avLst/>
              <a:gdLst>
                <a:gd name="connsiteX0" fmla="*/ 95871 w 95871"/>
                <a:gd name="connsiteY0" fmla="*/ 18138 h 79028"/>
                <a:gd name="connsiteX1" fmla="*/ 77733 w 95871"/>
                <a:gd name="connsiteY1" fmla="*/ 0 h 79028"/>
                <a:gd name="connsiteX2" fmla="*/ 34980 w 95871"/>
                <a:gd name="connsiteY2" fmla="*/ 42753 h 79028"/>
                <a:gd name="connsiteX3" fmla="*/ 18138 w 95871"/>
                <a:gd name="connsiteY3" fmla="*/ 25911 h 79028"/>
                <a:gd name="connsiteX4" fmla="*/ 0 w 95871"/>
                <a:gd name="connsiteY4" fmla="*/ 44049 h 79028"/>
                <a:gd name="connsiteX5" fmla="*/ 34980 w 95871"/>
                <a:gd name="connsiteY5" fmla="*/ 79029 h 79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871" h="79028">
                  <a:moveTo>
                    <a:pt x="95871" y="18138"/>
                  </a:moveTo>
                  <a:lnTo>
                    <a:pt x="77733" y="0"/>
                  </a:lnTo>
                  <a:lnTo>
                    <a:pt x="34980" y="42753"/>
                  </a:lnTo>
                  <a:lnTo>
                    <a:pt x="18138" y="25911"/>
                  </a:lnTo>
                  <a:lnTo>
                    <a:pt x="0" y="44049"/>
                  </a:lnTo>
                  <a:lnTo>
                    <a:pt x="34980" y="79029"/>
                  </a:lnTo>
                  <a:close/>
                </a:path>
              </a:pathLst>
            </a:custGeom>
            <a:solidFill>
              <a:schemeClr val="accent2"/>
            </a:solidFill>
            <a:ln w="644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02" name="Freeform: Shape 3101">
              <a:extLst>
                <a:ext uri="{FF2B5EF4-FFF2-40B4-BE49-F238E27FC236}">
                  <a16:creationId xmlns:a16="http://schemas.microsoft.com/office/drawing/2014/main" id="{F82FFD64-FF4C-4A23-B6C6-C5A5B5458897}"/>
                </a:ext>
              </a:extLst>
            </p:cNvPr>
            <p:cNvSpPr/>
            <p:nvPr/>
          </p:nvSpPr>
          <p:spPr>
            <a:xfrm>
              <a:off x="6745512" y="3908279"/>
              <a:ext cx="95871" cy="79028"/>
            </a:xfrm>
            <a:custGeom>
              <a:avLst/>
              <a:gdLst>
                <a:gd name="connsiteX0" fmla="*/ 95871 w 95871"/>
                <a:gd name="connsiteY0" fmla="*/ 18138 h 79028"/>
                <a:gd name="connsiteX1" fmla="*/ 77733 w 95871"/>
                <a:gd name="connsiteY1" fmla="*/ 0 h 79028"/>
                <a:gd name="connsiteX2" fmla="*/ 34980 w 95871"/>
                <a:gd name="connsiteY2" fmla="*/ 42753 h 79028"/>
                <a:gd name="connsiteX3" fmla="*/ 18138 w 95871"/>
                <a:gd name="connsiteY3" fmla="*/ 25911 h 79028"/>
                <a:gd name="connsiteX4" fmla="*/ 0 w 95871"/>
                <a:gd name="connsiteY4" fmla="*/ 44049 h 79028"/>
                <a:gd name="connsiteX5" fmla="*/ 34980 w 95871"/>
                <a:gd name="connsiteY5" fmla="*/ 79029 h 79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871" h="79028">
                  <a:moveTo>
                    <a:pt x="95871" y="18138"/>
                  </a:moveTo>
                  <a:lnTo>
                    <a:pt x="77733" y="0"/>
                  </a:lnTo>
                  <a:lnTo>
                    <a:pt x="34980" y="42753"/>
                  </a:lnTo>
                  <a:lnTo>
                    <a:pt x="18138" y="25911"/>
                  </a:lnTo>
                  <a:lnTo>
                    <a:pt x="0" y="44049"/>
                  </a:lnTo>
                  <a:lnTo>
                    <a:pt x="34980" y="79029"/>
                  </a:lnTo>
                  <a:close/>
                </a:path>
              </a:pathLst>
            </a:custGeom>
            <a:solidFill>
              <a:schemeClr val="accent2"/>
            </a:solidFill>
            <a:ln w="644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03" name="Freeform: Shape 3102">
              <a:extLst>
                <a:ext uri="{FF2B5EF4-FFF2-40B4-BE49-F238E27FC236}">
                  <a16:creationId xmlns:a16="http://schemas.microsoft.com/office/drawing/2014/main" id="{02A9E934-03E0-485D-94F0-8769292B6E60}"/>
                </a:ext>
              </a:extLst>
            </p:cNvPr>
            <p:cNvSpPr/>
            <p:nvPr/>
          </p:nvSpPr>
          <p:spPr>
            <a:xfrm>
              <a:off x="6745512" y="4022101"/>
              <a:ext cx="95871" cy="79028"/>
            </a:xfrm>
            <a:custGeom>
              <a:avLst/>
              <a:gdLst>
                <a:gd name="connsiteX0" fmla="*/ 95871 w 95871"/>
                <a:gd name="connsiteY0" fmla="*/ 18138 h 79028"/>
                <a:gd name="connsiteX1" fmla="*/ 77733 w 95871"/>
                <a:gd name="connsiteY1" fmla="*/ 0 h 79028"/>
                <a:gd name="connsiteX2" fmla="*/ 34980 w 95871"/>
                <a:gd name="connsiteY2" fmla="*/ 42753 h 79028"/>
                <a:gd name="connsiteX3" fmla="*/ 18138 w 95871"/>
                <a:gd name="connsiteY3" fmla="*/ 25911 h 79028"/>
                <a:gd name="connsiteX4" fmla="*/ 0 w 95871"/>
                <a:gd name="connsiteY4" fmla="*/ 44049 h 79028"/>
                <a:gd name="connsiteX5" fmla="*/ 34980 w 95871"/>
                <a:gd name="connsiteY5" fmla="*/ 79029 h 79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871" h="79028">
                  <a:moveTo>
                    <a:pt x="95871" y="18138"/>
                  </a:moveTo>
                  <a:lnTo>
                    <a:pt x="77733" y="0"/>
                  </a:lnTo>
                  <a:lnTo>
                    <a:pt x="34980" y="42753"/>
                  </a:lnTo>
                  <a:lnTo>
                    <a:pt x="18138" y="25911"/>
                  </a:lnTo>
                  <a:lnTo>
                    <a:pt x="0" y="44049"/>
                  </a:lnTo>
                  <a:lnTo>
                    <a:pt x="34980" y="79029"/>
                  </a:lnTo>
                  <a:close/>
                </a:path>
              </a:pathLst>
            </a:custGeom>
            <a:solidFill>
              <a:schemeClr val="accent2"/>
            </a:solidFill>
            <a:ln w="644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104" name="Freeform: Shape 3103">
              <a:extLst>
                <a:ext uri="{FF2B5EF4-FFF2-40B4-BE49-F238E27FC236}">
                  <a16:creationId xmlns:a16="http://schemas.microsoft.com/office/drawing/2014/main" id="{6AE81806-1C12-4723-A5F4-6E19587FF2D4}"/>
                </a:ext>
              </a:extLst>
            </p:cNvPr>
            <p:cNvSpPr/>
            <p:nvPr/>
          </p:nvSpPr>
          <p:spPr>
            <a:xfrm>
              <a:off x="6745512" y="4135923"/>
              <a:ext cx="95871" cy="79028"/>
            </a:xfrm>
            <a:custGeom>
              <a:avLst/>
              <a:gdLst>
                <a:gd name="connsiteX0" fmla="*/ 95871 w 95871"/>
                <a:gd name="connsiteY0" fmla="*/ 18138 h 79028"/>
                <a:gd name="connsiteX1" fmla="*/ 77733 w 95871"/>
                <a:gd name="connsiteY1" fmla="*/ 0 h 79028"/>
                <a:gd name="connsiteX2" fmla="*/ 34980 w 95871"/>
                <a:gd name="connsiteY2" fmla="*/ 42753 h 79028"/>
                <a:gd name="connsiteX3" fmla="*/ 18138 w 95871"/>
                <a:gd name="connsiteY3" fmla="*/ 25911 h 79028"/>
                <a:gd name="connsiteX4" fmla="*/ 0 w 95871"/>
                <a:gd name="connsiteY4" fmla="*/ 44049 h 79028"/>
                <a:gd name="connsiteX5" fmla="*/ 34980 w 95871"/>
                <a:gd name="connsiteY5" fmla="*/ 79029 h 79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871" h="79028">
                  <a:moveTo>
                    <a:pt x="95871" y="18138"/>
                  </a:moveTo>
                  <a:lnTo>
                    <a:pt x="77733" y="0"/>
                  </a:lnTo>
                  <a:lnTo>
                    <a:pt x="34980" y="42753"/>
                  </a:lnTo>
                  <a:lnTo>
                    <a:pt x="18138" y="25911"/>
                  </a:lnTo>
                  <a:lnTo>
                    <a:pt x="0" y="44049"/>
                  </a:lnTo>
                  <a:lnTo>
                    <a:pt x="34980" y="79029"/>
                  </a:lnTo>
                  <a:close/>
                </a:path>
              </a:pathLst>
            </a:custGeom>
            <a:solidFill>
              <a:schemeClr val="accent2"/>
            </a:solidFill>
            <a:ln w="644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nvGrpSpPr>
          <p:cNvPr id="223" name="Group 289">
            <a:extLst>
              <a:ext uri="{FF2B5EF4-FFF2-40B4-BE49-F238E27FC236}">
                <a16:creationId xmlns:a16="http://schemas.microsoft.com/office/drawing/2014/main" id="{EE267F54-64ED-474D-A514-CAD58D242A97}"/>
              </a:ext>
            </a:extLst>
          </p:cNvPr>
          <p:cNvGrpSpPr>
            <a:grpSpLocks noChangeAspect="1"/>
          </p:cNvGrpSpPr>
          <p:nvPr/>
        </p:nvGrpSpPr>
        <p:grpSpPr bwMode="auto">
          <a:xfrm>
            <a:off x="6728132" y="2761995"/>
            <a:ext cx="495300" cy="495300"/>
            <a:chOff x="1013" y="3569"/>
            <a:chExt cx="312" cy="312"/>
          </a:xfrm>
        </p:grpSpPr>
        <p:sp>
          <p:nvSpPr>
            <p:cNvPr id="224" name="Freeform 290">
              <a:extLst>
                <a:ext uri="{FF2B5EF4-FFF2-40B4-BE49-F238E27FC236}">
                  <a16:creationId xmlns:a16="http://schemas.microsoft.com/office/drawing/2014/main" id="{F6F832C1-CB3D-40E4-B9FC-5F648AA81D25}"/>
                </a:ext>
              </a:extLst>
            </p:cNvPr>
            <p:cNvSpPr>
              <a:spLocks/>
            </p:cNvSpPr>
            <p:nvPr/>
          </p:nvSpPr>
          <p:spPr bwMode="auto">
            <a:xfrm>
              <a:off x="1042" y="3598"/>
              <a:ext cx="254" cy="254"/>
            </a:xfrm>
            <a:custGeom>
              <a:avLst/>
              <a:gdLst>
                <a:gd name="T0" fmla="*/ 0 w 254"/>
                <a:gd name="T1" fmla="*/ 0 h 254"/>
                <a:gd name="T2" fmla="*/ 254 w 254"/>
                <a:gd name="T3" fmla="*/ 0 h 254"/>
                <a:gd name="T4" fmla="*/ 0 w 254"/>
                <a:gd name="T5" fmla="*/ 254 h 254"/>
                <a:gd name="T6" fmla="*/ 254 w 254"/>
                <a:gd name="T7" fmla="*/ 254 h 254"/>
              </a:gdLst>
              <a:ahLst/>
              <a:cxnLst>
                <a:cxn ang="0">
                  <a:pos x="T0" y="T1"/>
                </a:cxn>
                <a:cxn ang="0">
                  <a:pos x="T2" y="T3"/>
                </a:cxn>
                <a:cxn ang="0">
                  <a:pos x="T4" y="T5"/>
                </a:cxn>
                <a:cxn ang="0">
                  <a:pos x="T6" y="T7"/>
                </a:cxn>
              </a:cxnLst>
              <a:rect l="0" t="0" r="r" b="b"/>
              <a:pathLst>
                <a:path w="254" h="254">
                  <a:moveTo>
                    <a:pt x="0" y="0"/>
                  </a:moveTo>
                  <a:lnTo>
                    <a:pt x="254" y="0"/>
                  </a:lnTo>
                  <a:lnTo>
                    <a:pt x="0" y="254"/>
                  </a:lnTo>
                  <a:lnTo>
                    <a:pt x="254" y="254"/>
                  </a:lnTo>
                </a:path>
              </a:pathLst>
            </a:custGeom>
            <a:noFill/>
            <a:ln w="7938" cap="flat">
              <a:solidFill>
                <a:srgbClr val="50E6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25" name="Oval 291">
              <a:extLst>
                <a:ext uri="{FF2B5EF4-FFF2-40B4-BE49-F238E27FC236}">
                  <a16:creationId xmlns:a16="http://schemas.microsoft.com/office/drawing/2014/main" id="{86F2E246-DE8B-4625-848D-364F63CB31E0}"/>
                </a:ext>
              </a:extLst>
            </p:cNvPr>
            <p:cNvSpPr>
              <a:spLocks noChangeArrowheads="1"/>
            </p:cNvSpPr>
            <p:nvPr/>
          </p:nvSpPr>
          <p:spPr bwMode="auto">
            <a:xfrm>
              <a:off x="1013" y="3569"/>
              <a:ext cx="59" cy="59"/>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26" name="Oval 292">
              <a:extLst>
                <a:ext uri="{FF2B5EF4-FFF2-40B4-BE49-F238E27FC236}">
                  <a16:creationId xmlns:a16="http://schemas.microsoft.com/office/drawing/2014/main" id="{2378A93B-7982-4527-9BCB-74FBFB5AAF6F}"/>
                </a:ext>
              </a:extLst>
            </p:cNvPr>
            <p:cNvSpPr>
              <a:spLocks noChangeArrowheads="1"/>
            </p:cNvSpPr>
            <p:nvPr/>
          </p:nvSpPr>
          <p:spPr bwMode="auto">
            <a:xfrm>
              <a:off x="1140" y="3696"/>
              <a:ext cx="58" cy="5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27" name="Oval 293">
              <a:extLst>
                <a:ext uri="{FF2B5EF4-FFF2-40B4-BE49-F238E27FC236}">
                  <a16:creationId xmlns:a16="http://schemas.microsoft.com/office/drawing/2014/main" id="{949F7CED-28DC-4BB1-B339-EC74E8C96785}"/>
                </a:ext>
              </a:extLst>
            </p:cNvPr>
            <p:cNvSpPr>
              <a:spLocks noChangeArrowheads="1"/>
            </p:cNvSpPr>
            <p:nvPr/>
          </p:nvSpPr>
          <p:spPr bwMode="auto">
            <a:xfrm>
              <a:off x="1267" y="3823"/>
              <a:ext cx="58" cy="58"/>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28" name="Oval 294">
              <a:extLst>
                <a:ext uri="{FF2B5EF4-FFF2-40B4-BE49-F238E27FC236}">
                  <a16:creationId xmlns:a16="http://schemas.microsoft.com/office/drawing/2014/main" id="{ABB36563-5DBA-4461-B209-F3765685E959}"/>
                </a:ext>
              </a:extLst>
            </p:cNvPr>
            <p:cNvSpPr>
              <a:spLocks noChangeArrowheads="1"/>
            </p:cNvSpPr>
            <p:nvPr/>
          </p:nvSpPr>
          <p:spPr bwMode="auto">
            <a:xfrm>
              <a:off x="1267" y="3569"/>
              <a:ext cx="58" cy="59"/>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29" name="Oval 295">
              <a:extLst>
                <a:ext uri="{FF2B5EF4-FFF2-40B4-BE49-F238E27FC236}">
                  <a16:creationId xmlns:a16="http://schemas.microsoft.com/office/drawing/2014/main" id="{EDA1ED25-A65F-4BE0-837A-45DC831A0A68}"/>
                </a:ext>
              </a:extLst>
            </p:cNvPr>
            <p:cNvSpPr>
              <a:spLocks noChangeArrowheads="1"/>
            </p:cNvSpPr>
            <p:nvPr/>
          </p:nvSpPr>
          <p:spPr bwMode="auto">
            <a:xfrm>
              <a:off x="1013" y="3823"/>
              <a:ext cx="59" cy="58"/>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grpSp>
      <p:grpSp>
        <p:nvGrpSpPr>
          <p:cNvPr id="63" name="Group 62">
            <a:extLst>
              <a:ext uri="{FF2B5EF4-FFF2-40B4-BE49-F238E27FC236}">
                <a16:creationId xmlns:a16="http://schemas.microsoft.com/office/drawing/2014/main" id="{92ED7C26-5867-43D2-B872-C86828BD4944}"/>
              </a:ext>
            </a:extLst>
          </p:cNvPr>
          <p:cNvGrpSpPr/>
          <p:nvPr/>
        </p:nvGrpSpPr>
        <p:grpSpPr>
          <a:xfrm>
            <a:off x="2930946" y="5285816"/>
            <a:ext cx="758070" cy="517422"/>
            <a:chOff x="10392546" y="2899574"/>
            <a:chExt cx="758070" cy="517422"/>
          </a:xfrm>
        </p:grpSpPr>
        <p:sp>
          <p:nvSpPr>
            <p:cNvPr id="64" name="Freeform: Shape 63">
              <a:extLst>
                <a:ext uri="{FF2B5EF4-FFF2-40B4-BE49-F238E27FC236}">
                  <a16:creationId xmlns:a16="http://schemas.microsoft.com/office/drawing/2014/main" id="{A27574F5-C97C-460F-A982-0EB03D9FF8E2}"/>
                </a:ext>
              </a:extLst>
            </p:cNvPr>
            <p:cNvSpPr/>
            <p:nvPr/>
          </p:nvSpPr>
          <p:spPr bwMode="auto">
            <a:xfrm>
              <a:off x="10392546" y="2899574"/>
              <a:ext cx="758070" cy="517422"/>
            </a:xfrm>
            <a:custGeom>
              <a:avLst/>
              <a:gdLst>
                <a:gd name="connsiteX0" fmla="*/ 478188 w 758070"/>
                <a:gd name="connsiteY0" fmla="*/ 0 h 517422"/>
                <a:gd name="connsiteX1" fmla="*/ 661768 w 758070"/>
                <a:gd name="connsiteY1" fmla="*/ 183580 h 517422"/>
                <a:gd name="connsiteX2" fmla="*/ 658039 w 758070"/>
                <a:gd name="connsiteY2" fmla="*/ 220578 h 517422"/>
                <a:gd name="connsiteX3" fmla="*/ 654010 w 758070"/>
                <a:gd name="connsiteY3" fmla="*/ 233557 h 517422"/>
                <a:gd name="connsiteX4" fmla="*/ 669772 w 758070"/>
                <a:gd name="connsiteY4" fmla="*/ 238450 h 517422"/>
                <a:gd name="connsiteX5" fmla="*/ 758070 w 758070"/>
                <a:gd name="connsiteY5" fmla="*/ 371661 h 517422"/>
                <a:gd name="connsiteX6" fmla="*/ 613498 w 758070"/>
                <a:gd name="connsiteY6" fmla="*/ 516233 h 517422"/>
                <a:gd name="connsiteX7" fmla="*/ 144572 w 758070"/>
                <a:gd name="connsiteY7" fmla="*/ 516233 h 517422"/>
                <a:gd name="connsiteX8" fmla="*/ 0 w 758070"/>
                <a:gd name="connsiteY8" fmla="*/ 371661 h 517422"/>
                <a:gd name="connsiteX9" fmla="*/ 88298 w 758070"/>
                <a:gd name="connsiteY9" fmla="*/ 238450 h 517422"/>
                <a:gd name="connsiteX10" fmla="*/ 101235 w 758070"/>
                <a:gd name="connsiteY10" fmla="*/ 234434 h 517422"/>
                <a:gd name="connsiteX11" fmla="*/ 97247 w 758070"/>
                <a:gd name="connsiteY11" fmla="*/ 221586 h 517422"/>
                <a:gd name="connsiteX12" fmla="*/ 94650 w 758070"/>
                <a:gd name="connsiteY12" fmla="*/ 195821 h 517422"/>
                <a:gd name="connsiteX13" fmla="*/ 222496 w 758070"/>
                <a:gd name="connsiteY13" fmla="*/ 67975 h 517422"/>
                <a:gd name="connsiteX14" fmla="*/ 293976 w 758070"/>
                <a:gd name="connsiteY14" fmla="*/ 89809 h 517422"/>
                <a:gd name="connsiteX15" fmla="*/ 312741 w 758070"/>
                <a:gd name="connsiteY15" fmla="*/ 105292 h 517422"/>
                <a:gd name="connsiteX16" fmla="*/ 325960 w 758070"/>
                <a:gd name="connsiteY16" fmla="*/ 80939 h 517422"/>
                <a:gd name="connsiteX17" fmla="*/ 478188 w 758070"/>
                <a:gd name="connsiteY17" fmla="*/ 0 h 517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8070" h="517422">
                  <a:moveTo>
                    <a:pt x="478188" y="0"/>
                  </a:moveTo>
                  <a:cubicBezTo>
                    <a:pt x="579576" y="0"/>
                    <a:pt x="661768" y="82192"/>
                    <a:pt x="661768" y="183580"/>
                  </a:cubicBezTo>
                  <a:cubicBezTo>
                    <a:pt x="661768" y="196254"/>
                    <a:pt x="660484" y="208628"/>
                    <a:pt x="658039" y="220578"/>
                  </a:cubicBezTo>
                  <a:lnTo>
                    <a:pt x="654010" y="233557"/>
                  </a:lnTo>
                  <a:lnTo>
                    <a:pt x="669772" y="238450"/>
                  </a:lnTo>
                  <a:cubicBezTo>
                    <a:pt x="721661" y="260397"/>
                    <a:pt x="758070" y="311777"/>
                    <a:pt x="758070" y="371661"/>
                  </a:cubicBezTo>
                  <a:cubicBezTo>
                    <a:pt x="758070" y="451506"/>
                    <a:pt x="715747" y="513557"/>
                    <a:pt x="613498" y="516233"/>
                  </a:cubicBezTo>
                  <a:cubicBezTo>
                    <a:pt x="511248" y="518909"/>
                    <a:pt x="224417" y="516233"/>
                    <a:pt x="144572" y="516233"/>
                  </a:cubicBezTo>
                  <a:cubicBezTo>
                    <a:pt x="64727" y="516233"/>
                    <a:pt x="0" y="451506"/>
                    <a:pt x="0" y="371661"/>
                  </a:cubicBezTo>
                  <a:cubicBezTo>
                    <a:pt x="0" y="311777"/>
                    <a:pt x="36409" y="260397"/>
                    <a:pt x="88298" y="238450"/>
                  </a:cubicBezTo>
                  <a:lnTo>
                    <a:pt x="101235" y="234434"/>
                  </a:lnTo>
                  <a:lnTo>
                    <a:pt x="97247" y="221586"/>
                  </a:lnTo>
                  <a:cubicBezTo>
                    <a:pt x="95544" y="213264"/>
                    <a:pt x="94650" y="204647"/>
                    <a:pt x="94650" y="195821"/>
                  </a:cubicBezTo>
                  <a:cubicBezTo>
                    <a:pt x="94650" y="125213"/>
                    <a:pt x="151888" y="67975"/>
                    <a:pt x="222496" y="67975"/>
                  </a:cubicBezTo>
                  <a:cubicBezTo>
                    <a:pt x="248973" y="67975"/>
                    <a:pt x="273571" y="76024"/>
                    <a:pt x="293976" y="89809"/>
                  </a:cubicBezTo>
                  <a:lnTo>
                    <a:pt x="312741" y="105292"/>
                  </a:lnTo>
                  <a:lnTo>
                    <a:pt x="325960" y="80939"/>
                  </a:lnTo>
                  <a:cubicBezTo>
                    <a:pt x="358951" y="32106"/>
                    <a:pt x="414820" y="0"/>
                    <a:pt x="478188"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5" name="Freeform: Shape 64">
              <a:extLst>
                <a:ext uri="{FF2B5EF4-FFF2-40B4-BE49-F238E27FC236}">
                  <a16:creationId xmlns:a16="http://schemas.microsoft.com/office/drawing/2014/main" id="{28584CF2-3951-450C-AE69-6B0158A11100}"/>
                </a:ext>
              </a:extLst>
            </p:cNvPr>
            <p:cNvSpPr/>
            <p:nvPr/>
          </p:nvSpPr>
          <p:spPr bwMode="auto">
            <a:xfrm>
              <a:off x="10633831" y="3048127"/>
              <a:ext cx="316237" cy="315506"/>
            </a:xfrm>
            <a:custGeom>
              <a:avLst/>
              <a:gdLst>
                <a:gd name="connsiteX0" fmla="*/ 198831 w 316237"/>
                <a:gd name="connsiteY0" fmla="*/ 0 h 315506"/>
                <a:gd name="connsiteX1" fmla="*/ 281850 w 316237"/>
                <a:gd name="connsiteY1" fmla="*/ 34388 h 315506"/>
                <a:gd name="connsiteX2" fmla="*/ 281850 w 316237"/>
                <a:gd name="connsiteY2" fmla="*/ 200426 h 315506"/>
                <a:gd name="connsiteX3" fmla="*/ 144232 w 316237"/>
                <a:gd name="connsiteY3" fmla="*/ 221381 h 315506"/>
                <a:gd name="connsiteX4" fmla="*/ 139658 w 316237"/>
                <a:gd name="connsiteY4" fmla="*/ 218679 h 315506"/>
                <a:gd name="connsiteX5" fmla="*/ 52278 w 316237"/>
                <a:gd name="connsiteY5" fmla="*/ 306537 h 315506"/>
                <a:gd name="connsiteX6" fmla="*/ 13774 w 316237"/>
                <a:gd name="connsiteY6" fmla="*/ 310461 h 315506"/>
                <a:gd name="connsiteX7" fmla="*/ 8970 w 316237"/>
                <a:gd name="connsiteY7" fmla="*/ 306537 h 315506"/>
                <a:gd name="connsiteX8" fmla="*/ 5046 w 316237"/>
                <a:gd name="connsiteY8" fmla="*/ 301733 h 315506"/>
                <a:gd name="connsiteX9" fmla="*/ 8970 w 316237"/>
                <a:gd name="connsiteY9" fmla="*/ 263229 h 315506"/>
                <a:gd name="connsiteX10" fmla="*/ 97030 w 316237"/>
                <a:gd name="connsiteY10" fmla="*/ 175685 h 315506"/>
                <a:gd name="connsiteX11" fmla="*/ 94857 w 316237"/>
                <a:gd name="connsiteY11" fmla="*/ 172007 h 315506"/>
                <a:gd name="connsiteX12" fmla="*/ 115812 w 316237"/>
                <a:gd name="connsiteY12" fmla="*/ 34388 h 315506"/>
                <a:gd name="connsiteX13" fmla="*/ 198831 w 316237"/>
                <a:gd name="connsiteY13" fmla="*/ 0 h 315506"/>
                <a:gd name="connsiteX14" fmla="*/ 198831 w 316237"/>
                <a:gd name="connsiteY14" fmla="*/ 38320 h 315506"/>
                <a:gd name="connsiteX15" fmla="*/ 142908 w 316237"/>
                <a:gd name="connsiteY15" fmla="*/ 61484 h 315506"/>
                <a:gd name="connsiteX16" fmla="*/ 142908 w 316237"/>
                <a:gd name="connsiteY16" fmla="*/ 173331 h 315506"/>
                <a:gd name="connsiteX17" fmla="*/ 254754 w 316237"/>
                <a:gd name="connsiteY17" fmla="*/ 173331 h 315506"/>
                <a:gd name="connsiteX18" fmla="*/ 254754 w 316237"/>
                <a:gd name="connsiteY18" fmla="*/ 61484 h 315506"/>
                <a:gd name="connsiteX19" fmla="*/ 198831 w 316237"/>
                <a:gd name="connsiteY19" fmla="*/ 38320 h 315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6237" h="315506">
                  <a:moveTo>
                    <a:pt x="198831" y="0"/>
                  </a:moveTo>
                  <a:cubicBezTo>
                    <a:pt x="228878" y="0"/>
                    <a:pt x="258925" y="11463"/>
                    <a:pt x="281850" y="34388"/>
                  </a:cubicBezTo>
                  <a:cubicBezTo>
                    <a:pt x="327700" y="80238"/>
                    <a:pt x="327700" y="154576"/>
                    <a:pt x="281850" y="200426"/>
                  </a:cubicBezTo>
                  <a:cubicBezTo>
                    <a:pt x="244597" y="237680"/>
                    <a:pt x="188537" y="244665"/>
                    <a:pt x="144232" y="221381"/>
                  </a:cubicBezTo>
                  <a:lnTo>
                    <a:pt x="139658" y="218679"/>
                  </a:lnTo>
                  <a:cubicBezTo>
                    <a:pt x="110532" y="247965"/>
                    <a:pt x="81405" y="277251"/>
                    <a:pt x="52278" y="306537"/>
                  </a:cubicBezTo>
                  <a:cubicBezTo>
                    <a:pt x="41814" y="317002"/>
                    <a:pt x="25661" y="318310"/>
                    <a:pt x="13774" y="310461"/>
                  </a:cubicBezTo>
                  <a:lnTo>
                    <a:pt x="8970" y="306537"/>
                  </a:lnTo>
                  <a:lnTo>
                    <a:pt x="5046" y="301733"/>
                  </a:lnTo>
                  <a:cubicBezTo>
                    <a:pt x="-2802" y="289847"/>
                    <a:pt x="-1494" y="273694"/>
                    <a:pt x="8970" y="263229"/>
                  </a:cubicBezTo>
                  <a:cubicBezTo>
                    <a:pt x="29677" y="242654"/>
                    <a:pt x="82716" y="190888"/>
                    <a:pt x="97030" y="175685"/>
                  </a:cubicBezTo>
                  <a:lnTo>
                    <a:pt x="94857" y="172007"/>
                  </a:lnTo>
                  <a:cubicBezTo>
                    <a:pt x="71574" y="127701"/>
                    <a:pt x="78559" y="71641"/>
                    <a:pt x="115812" y="34388"/>
                  </a:cubicBezTo>
                  <a:cubicBezTo>
                    <a:pt x="138737" y="11463"/>
                    <a:pt x="168784" y="0"/>
                    <a:pt x="198831" y="0"/>
                  </a:cubicBezTo>
                  <a:close/>
                  <a:moveTo>
                    <a:pt x="198831" y="38320"/>
                  </a:moveTo>
                  <a:cubicBezTo>
                    <a:pt x="178591" y="38320"/>
                    <a:pt x="158351" y="46041"/>
                    <a:pt x="142908" y="61484"/>
                  </a:cubicBezTo>
                  <a:cubicBezTo>
                    <a:pt x="112022" y="92369"/>
                    <a:pt x="112022" y="142445"/>
                    <a:pt x="142908" y="173331"/>
                  </a:cubicBezTo>
                  <a:cubicBezTo>
                    <a:pt x="173793" y="204216"/>
                    <a:pt x="223869" y="204216"/>
                    <a:pt x="254754" y="173331"/>
                  </a:cubicBezTo>
                  <a:cubicBezTo>
                    <a:pt x="285640" y="142445"/>
                    <a:pt x="285640" y="92369"/>
                    <a:pt x="254754" y="61484"/>
                  </a:cubicBezTo>
                  <a:cubicBezTo>
                    <a:pt x="239312" y="46041"/>
                    <a:pt x="219071" y="38320"/>
                    <a:pt x="198831" y="3832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66" name="Text Placeholder 28">
            <a:extLst>
              <a:ext uri="{FF2B5EF4-FFF2-40B4-BE49-F238E27FC236}">
                <a16:creationId xmlns:a16="http://schemas.microsoft.com/office/drawing/2014/main" id="{E1E751EC-9594-45B6-972B-551AD0B0F14C}"/>
              </a:ext>
            </a:extLst>
          </p:cNvPr>
          <p:cNvSpPr txBox="1">
            <a:spLocks/>
          </p:cNvSpPr>
          <p:nvPr/>
        </p:nvSpPr>
        <p:spPr>
          <a:xfrm>
            <a:off x="3836638" y="5379042"/>
            <a:ext cx="6181890" cy="341313"/>
          </a:xfrm>
          <a:prstGeom prst="rect">
            <a:avLst/>
          </a:prstGeom>
        </p:spPr>
        <p:txBody>
          <a:bodyPr vert="horz" wrap="square" lIns="0" tIns="0" rIns="0" bIns="0" rtlCol="0">
            <a:noAutofit/>
          </a:bodyPr>
          <a:lstStyle>
            <a:defPPr>
              <a:defRPr lang="en-US"/>
            </a:defPPr>
            <a:lvl1pPr marR="0" indent="0" defTabSz="932742" fontAlgn="auto">
              <a:lnSpc>
                <a:spcPct val="100000"/>
              </a:lnSpc>
              <a:spcBef>
                <a:spcPct val="20000"/>
              </a:spcBef>
              <a:spcAft>
                <a:spcPts val="0"/>
              </a:spcAft>
              <a:buClrTx/>
              <a:buSzPct val="90000"/>
              <a:buFont typeface="Wingdings" panose="05000000000000000000" pitchFamily="2" charset="2"/>
              <a:buNone/>
              <a:tabLst/>
              <a:defRPr sz="2000" spc="0" baseline="0">
                <a:solidFill>
                  <a:schemeClr val="accent2"/>
                </a:solidFill>
                <a:latin typeface="+mj-lt"/>
                <a:cs typeface="Segoe UI" panose="020B0502040204020203" pitchFamily="34" charset="0"/>
              </a:defRPr>
            </a:lvl1pPr>
            <a:lvl2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pc="0" baseline="0">
                <a:solidFill>
                  <a:schemeClr val="accent2"/>
                </a:solidFill>
              </a:defRPr>
            </a:lvl2pPr>
            <a:lvl3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400" spc="0" baseline="0">
                <a:solidFill>
                  <a:schemeClr val="accent2"/>
                </a:solidFill>
              </a:defRPr>
            </a:lvl3pPr>
            <a:lvl4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4pPr>
            <a:lvl5pPr marL="0" marR="0" indent="0" algn="ctr" defTabSz="932742" fontAlgn="auto">
              <a:lnSpc>
                <a:spcPct val="100000"/>
              </a:lnSpc>
              <a:spcBef>
                <a:spcPct val="20000"/>
              </a:spcBef>
              <a:spcAft>
                <a:spcPts val="0"/>
              </a:spcAft>
              <a:buClrTx/>
              <a:buSzPct val="90000"/>
              <a:buFont typeface="Wingdings" panose="05000000000000000000" pitchFamily="2" charset="2"/>
              <a:buNone/>
              <a:tabLst/>
              <a:defRPr sz="1200" spc="0" baseline="0">
                <a:solidFill>
                  <a:schemeClr val="accent2"/>
                </a:soli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dirty="0">
                <a:ln>
                  <a:noFill/>
                </a:ln>
                <a:solidFill>
                  <a:srgbClr val="50E6FF"/>
                </a:solidFill>
                <a:effectLst/>
                <a:uLnTx/>
                <a:uFillTx/>
                <a:latin typeface="Segoe UI Semibold"/>
                <a:ea typeface="+mn-ea"/>
                <a:cs typeface="Segoe UI" panose="020B0502040204020203" pitchFamily="34" charset="0"/>
              </a:rPr>
              <a:t>Azure Cognitive Search: Web-like search experience on top of you data</a:t>
            </a:r>
          </a:p>
        </p:txBody>
      </p:sp>
    </p:spTree>
    <p:extLst>
      <p:ext uri="{BB962C8B-B14F-4D97-AF65-F5344CB8AC3E}">
        <p14:creationId xmlns:p14="http://schemas.microsoft.com/office/powerpoint/2010/main" val="27675633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7CE3D-E017-463D-A6EA-F63FB64ABF61}"/>
              </a:ext>
            </a:extLst>
          </p:cNvPr>
          <p:cNvSpPr>
            <a:spLocks noGrp="1"/>
          </p:cNvSpPr>
          <p:nvPr>
            <p:ph type="title"/>
          </p:nvPr>
        </p:nvSpPr>
        <p:spPr/>
        <p:txBody>
          <a:bodyPr/>
          <a:lstStyle/>
          <a:p>
            <a:r>
              <a:rPr lang="en-US" dirty="0"/>
              <a:t>Azure Cognitive Search</a:t>
            </a:r>
          </a:p>
        </p:txBody>
      </p:sp>
      <p:pic>
        <p:nvPicPr>
          <p:cNvPr id="1026" name="Picture 2">
            <a:extLst>
              <a:ext uri="{FF2B5EF4-FFF2-40B4-BE49-F238E27FC236}">
                <a16:creationId xmlns:a16="http://schemas.microsoft.com/office/drawing/2014/main" id="{93C00DEA-04F5-4ACE-A9A6-68EEE946C3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17240" y="1210129"/>
            <a:ext cx="6757520" cy="5162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326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C99C9-2A35-4DDA-9513-03BA4D326565}"/>
              </a:ext>
            </a:extLst>
          </p:cNvPr>
          <p:cNvSpPr>
            <a:spLocks noGrp="1"/>
          </p:cNvSpPr>
          <p:nvPr>
            <p:ph type="title"/>
          </p:nvPr>
        </p:nvSpPr>
        <p:spPr>
          <a:xfrm>
            <a:off x="655093" y="12861"/>
            <a:ext cx="11018520" cy="553998"/>
          </a:xfrm>
        </p:spPr>
        <p:txBody>
          <a:bodyPr/>
          <a:lstStyle/>
          <a:p>
            <a:r>
              <a:rPr lang="en-US" dirty="0"/>
              <a:t>Azure Cognitive Search – Reference Architecture</a:t>
            </a:r>
          </a:p>
        </p:txBody>
      </p:sp>
      <p:sp>
        <p:nvSpPr>
          <p:cNvPr id="332" name="TextBox 331">
            <a:extLst>
              <a:ext uri="{FF2B5EF4-FFF2-40B4-BE49-F238E27FC236}">
                <a16:creationId xmlns:a16="http://schemas.microsoft.com/office/drawing/2014/main" id="{18977740-B395-4835-9ADD-76E732CB230F}"/>
              </a:ext>
            </a:extLst>
          </p:cNvPr>
          <p:cNvSpPr txBox="1"/>
          <p:nvPr/>
        </p:nvSpPr>
        <p:spPr>
          <a:xfrm>
            <a:off x="2451753" y="2889792"/>
            <a:ext cx="1748814" cy="461665"/>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200" b="0" i="0" u="none" strike="noStrike" kern="0" cap="none" spc="0" normalizeH="0" baseline="0">
                <a:ln>
                  <a:noFill/>
                </a:ln>
                <a:solidFill>
                  <a:prstClr val="white"/>
                </a:solidFill>
                <a:effectLst/>
                <a:uLnTx/>
                <a:uFillTx/>
                <a:latin typeface="Segoe UI Semibold"/>
                <a:cs typeface="Segoe UI Semibold" panose="020B0702040204020203" pitchFamily="34" charset="0"/>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Key phrase </a:t>
            </a:r>
          </a:p>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extraction</a:t>
            </a:r>
          </a:p>
        </p:txBody>
      </p:sp>
      <p:sp>
        <p:nvSpPr>
          <p:cNvPr id="333" name="TextBox 332">
            <a:extLst>
              <a:ext uri="{FF2B5EF4-FFF2-40B4-BE49-F238E27FC236}">
                <a16:creationId xmlns:a16="http://schemas.microsoft.com/office/drawing/2014/main" id="{6D93A58D-24C2-4DED-8E75-20C0E13A537B}"/>
              </a:ext>
            </a:extLst>
          </p:cNvPr>
          <p:cNvSpPr txBox="1"/>
          <p:nvPr/>
        </p:nvSpPr>
        <p:spPr>
          <a:xfrm>
            <a:off x="2850831" y="3857691"/>
            <a:ext cx="904520" cy="461665"/>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200" b="0" i="0" u="none" strike="noStrike" kern="0" cap="none" spc="0" normalizeH="0" baseline="0">
                <a:ln>
                  <a:noFill/>
                </a:ln>
                <a:solidFill>
                  <a:prstClr val="white"/>
                </a:solidFill>
                <a:effectLst/>
                <a:uLnTx/>
                <a:uFillTx/>
                <a:latin typeface="Segoe UI Semibold"/>
                <a:cs typeface="Segoe UI Semibold" panose="020B0702040204020203" pitchFamily="34" charset="0"/>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Language detection</a:t>
            </a:r>
          </a:p>
        </p:txBody>
      </p:sp>
      <p:sp>
        <p:nvSpPr>
          <p:cNvPr id="334" name="TextBox 333">
            <a:extLst>
              <a:ext uri="{FF2B5EF4-FFF2-40B4-BE49-F238E27FC236}">
                <a16:creationId xmlns:a16="http://schemas.microsoft.com/office/drawing/2014/main" id="{311B7BAF-5B4B-4809-ACB4-32CC60C143FE}"/>
              </a:ext>
            </a:extLst>
          </p:cNvPr>
          <p:cNvSpPr txBox="1"/>
          <p:nvPr/>
        </p:nvSpPr>
        <p:spPr>
          <a:xfrm>
            <a:off x="3917777" y="3893669"/>
            <a:ext cx="998260" cy="461665"/>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200" b="0" i="0" u="none" strike="noStrike" kern="0" cap="none" spc="0" normalizeH="0" baseline="0">
                <a:ln>
                  <a:noFill/>
                </a:ln>
                <a:solidFill>
                  <a:prstClr val="white"/>
                </a:solidFill>
                <a:effectLst/>
                <a:uLnTx/>
                <a:uFillTx/>
                <a:latin typeface="Segoe UI Semibold"/>
                <a:cs typeface="Segoe UI Semibold" panose="020B0702040204020203" pitchFamily="34" charset="0"/>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Automatic translation</a:t>
            </a:r>
          </a:p>
        </p:txBody>
      </p:sp>
      <p:sp>
        <p:nvSpPr>
          <p:cNvPr id="335" name="TextBox 334">
            <a:extLst>
              <a:ext uri="{FF2B5EF4-FFF2-40B4-BE49-F238E27FC236}">
                <a16:creationId xmlns:a16="http://schemas.microsoft.com/office/drawing/2014/main" id="{FDD60AB2-9A84-4D93-A6F0-0DAA203B7F00}"/>
              </a:ext>
            </a:extLst>
          </p:cNvPr>
          <p:cNvSpPr txBox="1"/>
          <p:nvPr/>
        </p:nvSpPr>
        <p:spPr>
          <a:xfrm>
            <a:off x="3728222" y="2927019"/>
            <a:ext cx="1292988" cy="461665"/>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200" b="0" i="0" u="none" strike="noStrike" kern="0" cap="none" spc="0" normalizeH="0" baseline="0">
                <a:ln>
                  <a:noFill/>
                </a:ln>
                <a:solidFill>
                  <a:prstClr val="white"/>
                </a:solidFill>
                <a:effectLst/>
                <a:uLnTx/>
                <a:uFillTx/>
                <a:latin typeface="Segoe UI Semibold"/>
                <a:cs typeface="Segoe UI Semibold" panose="020B0702040204020203" pitchFamily="34" charset="0"/>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Named entity extraction</a:t>
            </a:r>
          </a:p>
        </p:txBody>
      </p:sp>
      <p:sp>
        <p:nvSpPr>
          <p:cNvPr id="337" name="TextBox 336">
            <a:extLst>
              <a:ext uri="{FF2B5EF4-FFF2-40B4-BE49-F238E27FC236}">
                <a16:creationId xmlns:a16="http://schemas.microsoft.com/office/drawing/2014/main" id="{0109B8EC-5449-4683-A8F1-4A2FAE880417}"/>
              </a:ext>
            </a:extLst>
          </p:cNvPr>
          <p:cNvSpPr txBox="1"/>
          <p:nvPr/>
        </p:nvSpPr>
        <p:spPr>
          <a:xfrm>
            <a:off x="5743961" y="2887899"/>
            <a:ext cx="957284" cy="461665"/>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200" b="0" i="0" u="none" strike="noStrike" kern="0" cap="none" spc="0" normalizeH="0" baseline="0">
                <a:ln>
                  <a:noFill/>
                </a:ln>
                <a:solidFill>
                  <a:prstClr val="white"/>
                </a:solidFill>
                <a:effectLst/>
                <a:uLnTx/>
                <a:uFillTx/>
                <a:latin typeface="Segoe UI Semibold"/>
                <a:cs typeface="Segoe UI Semibold" panose="020B0702040204020203" pitchFamily="34" charset="0"/>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Dates Extractor</a:t>
            </a:r>
          </a:p>
        </p:txBody>
      </p:sp>
      <p:sp>
        <p:nvSpPr>
          <p:cNvPr id="338" name="TextBox 337">
            <a:extLst>
              <a:ext uri="{FF2B5EF4-FFF2-40B4-BE49-F238E27FC236}">
                <a16:creationId xmlns:a16="http://schemas.microsoft.com/office/drawing/2014/main" id="{A448BDB1-81EC-4946-AD36-0A03FF49D21E}"/>
              </a:ext>
            </a:extLst>
          </p:cNvPr>
          <p:cNvSpPr txBox="1"/>
          <p:nvPr/>
        </p:nvSpPr>
        <p:spPr>
          <a:xfrm>
            <a:off x="6822429" y="2887899"/>
            <a:ext cx="876998" cy="461665"/>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200" b="0" i="0" u="none" strike="noStrike" kern="0" cap="none" spc="0" normalizeH="0" baseline="0">
                <a:ln>
                  <a:noFill/>
                </a:ln>
                <a:solidFill>
                  <a:prstClr val="white"/>
                </a:solidFill>
                <a:effectLst/>
                <a:uLnTx/>
                <a:uFillTx/>
                <a:latin typeface="Segoe UI Semibold"/>
                <a:cs typeface="Segoe UI Semibold" panose="020B0702040204020203" pitchFamily="34" charset="0"/>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CSV</a:t>
            </a:r>
            <a:r>
              <a:rPr kumimoji="0" lang="en-US" sz="1200" b="0" i="0" u="none" strike="noStrike" kern="0" cap="none" spc="0" normalizeH="0" noProof="0" dirty="0">
                <a:ln>
                  <a:noFill/>
                </a:ln>
                <a:solidFill>
                  <a:prstClr val="white"/>
                </a:solidFill>
                <a:effectLst/>
                <a:uLnTx/>
                <a:uFillTx/>
                <a:latin typeface="Segoe UI Semibold"/>
                <a:ea typeface="+mn-ea"/>
                <a:cs typeface="Segoe UI Semibold" panose="020B0702040204020203" pitchFamily="34" charset="0"/>
              </a:rPr>
              <a:t> Lookup</a:t>
            </a:r>
            <a:endPar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endParaRPr>
          </a:p>
        </p:txBody>
      </p:sp>
      <p:sp>
        <p:nvSpPr>
          <p:cNvPr id="341" name="Rectangle 340">
            <a:extLst>
              <a:ext uri="{FF2B5EF4-FFF2-40B4-BE49-F238E27FC236}">
                <a16:creationId xmlns:a16="http://schemas.microsoft.com/office/drawing/2014/main" id="{DFE67EED-347E-4014-A080-E451610FA434}"/>
              </a:ext>
            </a:extLst>
          </p:cNvPr>
          <p:cNvSpPr/>
          <p:nvPr/>
        </p:nvSpPr>
        <p:spPr>
          <a:xfrm>
            <a:off x="10071909" y="2437124"/>
            <a:ext cx="1675498" cy="338554"/>
          </a:xfrm>
          <a:prstGeom prst="rect">
            <a:avLst/>
          </a:prstGeom>
          <a:noFill/>
        </p:spPr>
        <p:txBody>
          <a:bodyPr wrap="square" lIns="91440" tIns="45720" rIns="91440" bIns="45720" rtlCol="0">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lang="en-US" sz="1600" kern="0" dirty="0">
                <a:solidFill>
                  <a:prstClr val="white"/>
                </a:solidFill>
                <a:latin typeface="Segoe UI Semibold"/>
                <a:cs typeface="Segoe UI Semibold" panose="020B0702040204020203" pitchFamily="34" charset="0"/>
              </a:rPr>
              <a:t>Web App</a:t>
            </a:r>
          </a:p>
        </p:txBody>
      </p:sp>
      <p:sp>
        <p:nvSpPr>
          <p:cNvPr id="352" name="Rectangle 351">
            <a:extLst>
              <a:ext uri="{FF2B5EF4-FFF2-40B4-BE49-F238E27FC236}">
                <a16:creationId xmlns:a16="http://schemas.microsoft.com/office/drawing/2014/main" id="{8FBE2C43-C816-4C3D-9985-4246827C3C5C}"/>
              </a:ext>
            </a:extLst>
          </p:cNvPr>
          <p:cNvSpPr/>
          <p:nvPr/>
        </p:nvSpPr>
        <p:spPr>
          <a:xfrm>
            <a:off x="5141850" y="1062109"/>
            <a:ext cx="1475072" cy="276999"/>
          </a:xfrm>
          <a:prstGeom prst="rect">
            <a:avLst/>
          </a:prstGeom>
        </p:spPr>
        <p:txBody>
          <a:bodyPr vert="horz" wrap="square" lIns="0" tIns="0" rIns="0" bIns="0" rtlCol="0" anchor="t">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dirty="0">
                <a:ln>
                  <a:noFill/>
                </a:ln>
                <a:solidFill>
                  <a:srgbClr val="50E6FF"/>
                </a:solidFill>
                <a:effectLst/>
                <a:uLnTx/>
                <a:uFillTx/>
                <a:latin typeface="Segoe UI Semibold"/>
                <a:ea typeface="+mn-ea"/>
                <a:cs typeface="+mn-cs"/>
              </a:rPr>
              <a:t>Enrich</a:t>
            </a:r>
          </a:p>
        </p:txBody>
      </p:sp>
      <p:sp>
        <p:nvSpPr>
          <p:cNvPr id="354" name="Rectangle 353">
            <a:extLst>
              <a:ext uri="{FF2B5EF4-FFF2-40B4-BE49-F238E27FC236}">
                <a16:creationId xmlns:a16="http://schemas.microsoft.com/office/drawing/2014/main" id="{82EB973B-B0D3-45D3-955B-F1A756C22C5B}"/>
              </a:ext>
            </a:extLst>
          </p:cNvPr>
          <p:cNvSpPr/>
          <p:nvPr/>
        </p:nvSpPr>
        <p:spPr>
          <a:xfrm>
            <a:off x="10176889" y="1062109"/>
            <a:ext cx="1475072" cy="276999"/>
          </a:xfrm>
          <a:prstGeom prst="rect">
            <a:avLst/>
          </a:prstGeom>
        </p:spPr>
        <p:txBody>
          <a:bodyPr vert="horz" wrap="square" lIns="0" tIns="0" rIns="0" bIns="0" rtlCol="0" anchor="t">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a:ln>
                  <a:noFill/>
                </a:ln>
                <a:solidFill>
                  <a:srgbClr val="50E6FF"/>
                </a:solidFill>
                <a:effectLst/>
                <a:uLnTx/>
                <a:uFillTx/>
                <a:latin typeface="Segoe UI Semibold"/>
                <a:ea typeface="+mn-ea"/>
                <a:cs typeface="+mn-cs"/>
              </a:rPr>
              <a:t>Explore</a:t>
            </a:r>
          </a:p>
        </p:txBody>
      </p:sp>
      <p:sp>
        <p:nvSpPr>
          <p:cNvPr id="355" name="Rectangle 354">
            <a:extLst>
              <a:ext uri="{FF2B5EF4-FFF2-40B4-BE49-F238E27FC236}">
                <a16:creationId xmlns:a16="http://schemas.microsoft.com/office/drawing/2014/main" id="{539DEE81-5F34-486B-9BB8-8B6E4CB12B49}"/>
              </a:ext>
            </a:extLst>
          </p:cNvPr>
          <p:cNvSpPr/>
          <p:nvPr/>
        </p:nvSpPr>
        <p:spPr>
          <a:xfrm>
            <a:off x="2536087" y="1651307"/>
            <a:ext cx="2793713" cy="523220"/>
          </a:xfrm>
          <a:prstGeom prst="rect">
            <a:avLst/>
          </a:prstGeom>
          <a:noFill/>
        </p:spPr>
        <p:txBody>
          <a:bodyPr wrap="square" lIns="91440" tIns="45720" rIns="91440" bIns="45720" rtlCol="0">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a:ea typeface="+mn-ea"/>
                <a:cs typeface="+mn-cs"/>
              </a:rPr>
              <a:t>Built-In Cognitive skills</a:t>
            </a:r>
          </a:p>
          <a:p>
            <a:pPr marL="0" marR="0" lvl="0" indent="0" algn="ctr" defTabSz="932597" rtl="0" eaLnBrk="1" fontAlgn="auto" latinLnBrk="0" hangingPunct="1">
              <a:lnSpc>
                <a:spcPct val="100000"/>
              </a:lnSpc>
              <a:spcBef>
                <a:spcPts val="0"/>
              </a:spcBef>
              <a:spcAft>
                <a:spcPts val="0"/>
              </a:spcAft>
              <a:buClrTx/>
              <a:buSzTx/>
              <a:buFontTx/>
              <a:buNone/>
              <a:tabLst/>
              <a:defRPr/>
            </a:pPr>
            <a:r>
              <a:rPr lang="en-US" sz="1400" b="1" dirty="0">
                <a:solidFill>
                  <a:prstClr val="white"/>
                </a:solidFill>
                <a:latin typeface="Segoe UI Semibold"/>
              </a:rPr>
              <a:t>Examples</a:t>
            </a:r>
            <a:endParaRPr kumimoji="0" lang="en-US" sz="1400" b="1" i="0" u="none" strike="noStrike" kern="1200" cap="none" spc="0" normalizeH="0" baseline="0" noProof="0" dirty="0">
              <a:ln>
                <a:noFill/>
              </a:ln>
              <a:solidFill>
                <a:prstClr val="white"/>
              </a:solidFill>
              <a:effectLst/>
              <a:uLnTx/>
              <a:uFillTx/>
              <a:latin typeface="Segoe UI Semibold"/>
              <a:ea typeface="+mn-ea"/>
              <a:cs typeface="+mn-cs"/>
            </a:endParaRPr>
          </a:p>
        </p:txBody>
      </p:sp>
      <p:sp>
        <p:nvSpPr>
          <p:cNvPr id="356" name="TextBox 355">
            <a:extLst>
              <a:ext uri="{FF2B5EF4-FFF2-40B4-BE49-F238E27FC236}">
                <a16:creationId xmlns:a16="http://schemas.microsoft.com/office/drawing/2014/main" id="{C12F0579-7D63-47C8-8C2C-968192727374}"/>
              </a:ext>
            </a:extLst>
          </p:cNvPr>
          <p:cNvSpPr txBox="1"/>
          <p:nvPr/>
        </p:nvSpPr>
        <p:spPr>
          <a:xfrm>
            <a:off x="5285196" y="1608481"/>
            <a:ext cx="2891569" cy="523220"/>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400" b="1" i="0" u="none" strike="noStrike" cap="none" spc="0" normalizeH="0" baseline="0">
                <a:ln>
                  <a:noFill/>
                </a:ln>
                <a:effectLst/>
                <a:uLnTx/>
                <a:uFillTx/>
                <a:latin typeface="Segoe UI Semibold"/>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a:ea typeface="+mn-ea"/>
                <a:cs typeface="+mn-cs"/>
              </a:rPr>
              <a:t>Azure Functions Custom skills</a:t>
            </a:r>
          </a:p>
          <a:p>
            <a:pPr marL="0" marR="0" lvl="0" indent="0" algn="ctr" defTabSz="932597" rtl="0" eaLnBrk="1" fontAlgn="auto" latinLnBrk="0" hangingPunct="1">
              <a:lnSpc>
                <a:spcPct val="100000"/>
              </a:lnSpc>
              <a:spcBef>
                <a:spcPts val="0"/>
              </a:spcBef>
              <a:spcAft>
                <a:spcPts val="0"/>
              </a:spcAft>
              <a:buClrTx/>
              <a:buSzTx/>
              <a:buFontTx/>
              <a:buNone/>
              <a:tabLst/>
              <a:defRPr/>
            </a:pPr>
            <a:r>
              <a:rPr lang="en-US" dirty="0">
                <a:solidFill>
                  <a:prstClr val="white"/>
                </a:solidFill>
              </a:rPr>
              <a:t>Examples</a:t>
            </a:r>
            <a:endParaRPr kumimoji="0" lang="en-US" sz="1400" b="1" i="0" u="none" strike="noStrike" kern="1200" cap="none" spc="0" normalizeH="0" baseline="0" noProof="0" dirty="0">
              <a:ln>
                <a:noFill/>
              </a:ln>
              <a:solidFill>
                <a:prstClr val="white"/>
              </a:solidFill>
              <a:effectLst/>
              <a:uLnTx/>
              <a:uFillTx/>
              <a:latin typeface="Segoe UI Semibold"/>
              <a:ea typeface="+mn-ea"/>
              <a:cs typeface="+mn-cs"/>
            </a:endParaRPr>
          </a:p>
        </p:txBody>
      </p:sp>
      <p:grpSp>
        <p:nvGrpSpPr>
          <p:cNvPr id="363" name="Group 362">
            <a:extLst>
              <a:ext uri="{FF2B5EF4-FFF2-40B4-BE49-F238E27FC236}">
                <a16:creationId xmlns:a16="http://schemas.microsoft.com/office/drawing/2014/main" id="{34011251-2689-4739-BD57-EC673AA1572E}"/>
              </a:ext>
            </a:extLst>
          </p:cNvPr>
          <p:cNvGrpSpPr/>
          <p:nvPr/>
        </p:nvGrpSpPr>
        <p:grpSpPr>
          <a:xfrm>
            <a:off x="3117882" y="3537252"/>
            <a:ext cx="370417" cy="217531"/>
            <a:chOff x="5060283" y="3583077"/>
            <a:chExt cx="370417" cy="217531"/>
          </a:xfrm>
        </p:grpSpPr>
        <p:sp>
          <p:nvSpPr>
            <p:cNvPr id="364" name="Graphic 569">
              <a:extLst>
                <a:ext uri="{FF2B5EF4-FFF2-40B4-BE49-F238E27FC236}">
                  <a16:creationId xmlns:a16="http://schemas.microsoft.com/office/drawing/2014/main" id="{1BFCA389-2798-4343-8DB1-50753518F369}"/>
                </a:ext>
              </a:extLst>
            </p:cNvPr>
            <p:cNvSpPr/>
            <p:nvPr/>
          </p:nvSpPr>
          <p:spPr>
            <a:xfrm>
              <a:off x="5256593" y="3583077"/>
              <a:ext cx="174107" cy="217531"/>
            </a:xfrm>
            <a:custGeom>
              <a:avLst/>
              <a:gdLst>
                <a:gd name="connsiteX0" fmla="*/ 6867 w 371847"/>
                <a:gd name="connsiteY0" fmla="*/ 210452 h 330013"/>
                <a:gd name="connsiteX1" fmla="*/ 86814 w 371847"/>
                <a:gd name="connsiteY1" fmla="*/ 6866 h 330013"/>
                <a:gd name="connsiteX2" fmla="*/ 158859 w 371847"/>
                <a:gd name="connsiteY2" fmla="*/ 210452 h 330013"/>
                <a:gd name="connsiteX3" fmla="*/ 32896 w 371847"/>
                <a:gd name="connsiteY3" fmla="*/ 143985 h 330013"/>
                <a:gd name="connsiteX4" fmla="*/ 135154 w 371847"/>
                <a:gd name="connsiteY4" fmla="*/ 143985 h 330013"/>
                <a:gd name="connsiteX5" fmla="*/ 293654 w 371847"/>
                <a:gd name="connsiteY5" fmla="*/ 327584 h 330013"/>
                <a:gd name="connsiteX6" fmla="*/ 368489 w 371847"/>
                <a:gd name="connsiteY6" fmla="*/ 258328 h 330013"/>
                <a:gd name="connsiteX7" fmla="*/ 232299 w 371847"/>
                <a:gd name="connsiteY7" fmla="*/ 231834 h 330013"/>
                <a:gd name="connsiteX8" fmla="*/ 243920 w 371847"/>
                <a:gd name="connsiteY8" fmla="*/ 306203 h 330013"/>
                <a:gd name="connsiteX9" fmla="*/ 322472 w 371847"/>
                <a:gd name="connsiteY9" fmla="*/ 194184 h 330013"/>
                <a:gd name="connsiteX10" fmla="*/ 260188 w 371847"/>
                <a:gd name="connsiteY10" fmla="*/ 110054 h 330013"/>
                <a:gd name="connsiteX11" fmla="*/ 270879 w 371847"/>
                <a:gd name="connsiteY11" fmla="*/ 295977 h 330013"/>
                <a:gd name="connsiteX12" fmla="*/ 194650 w 371847"/>
                <a:gd name="connsiteY12" fmla="*/ 156070 h 330013"/>
                <a:gd name="connsiteX13" fmla="*/ 357333 w 371847"/>
                <a:gd name="connsiteY13" fmla="*/ 148633 h 330013"/>
                <a:gd name="connsiteX0" fmla="*/ 0 w 361890"/>
                <a:gd name="connsiteY0" fmla="*/ 203586 h 320718"/>
                <a:gd name="connsiteX1" fmla="*/ 79947 w 361890"/>
                <a:gd name="connsiteY1" fmla="*/ 0 h 320718"/>
                <a:gd name="connsiteX2" fmla="*/ 26029 w 361890"/>
                <a:gd name="connsiteY2" fmla="*/ 137119 h 320718"/>
                <a:gd name="connsiteX3" fmla="*/ 128287 w 361890"/>
                <a:gd name="connsiteY3" fmla="*/ 137119 h 320718"/>
                <a:gd name="connsiteX4" fmla="*/ 286787 w 361890"/>
                <a:gd name="connsiteY4" fmla="*/ 320718 h 320718"/>
                <a:gd name="connsiteX5" fmla="*/ 361622 w 361890"/>
                <a:gd name="connsiteY5" fmla="*/ 251462 h 320718"/>
                <a:gd name="connsiteX6" fmla="*/ 225432 w 361890"/>
                <a:gd name="connsiteY6" fmla="*/ 224968 h 320718"/>
                <a:gd name="connsiteX7" fmla="*/ 237053 w 361890"/>
                <a:gd name="connsiteY7" fmla="*/ 299337 h 320718"/>
                <a:gd name="connsiteX8" fmla="*/ 315605 w 361890"/>
                <a:gd name="connsiteY8" fmla="*/ 187318 h 320718"/>
                <a:gd name="connsiteX9" fmla="*/ 253321 w 361890"/>
                <a:gd name="connsiteY9" fmla="*/ 103188 h 320718"/>
                <a:gd name="connsiteX10" fmla="*/ 264012 w 361890"/>
                <a:gd name="connsiteY10" fmla="*/ 289111 h 320718"/>
                <a:gd name="connsiteX11" fmla="*/ 187783 w 361890"/>
                <a:gd name="connsiteY11" fmla="*/ 149204 h 320718"/>
                <a:gd name="connsiteX12" fmla="*/ 350466 w 361890"/>
                <a:gd name="connsiteY12" fmla="*/ 141767 h 320718"/>
                <a:gd name="connsiteX0" fmla="*/ 0 w 361890"/>
                <a:gd name="connsiteY0" fmla="*/ 203586 h 320718"/>
                <a:gd name="connsiteX1" fmla="*/ 79947 w 361890"/>
                <a:gd name="connsiteY1" fmla="*/ 0 h 320718"/>
                <a:gd name="connsiteX2" fmla="*/ 286787 w 361890"/>
                <a:gd name="connsiteY2" fmla="*/ 320718 h 320718"/>
                <a:gd name="connsiteX3" fmla="*/ 361622 w 361890"/>
                <a:gd name="connsiteY3" fmla="*/ 251462 h 320718"/>
                <a:gd name="connsiteX4" fmla="*/ 225432 w 361890"/>
                <a:gd name="connsiteY4" fmla="*/ 224968 h 320718"/>
                <a:gd name="connsiteX5" fmla="*/ 237053 w 361890"/>
                <a:gd name="connsiteY5" fmla="*/ 299337 h 320718"/>
                <a:gd name="connsiteX6" fmla="*/ 315605 w 361890"/>
                <a:gd name="connsiteY6" fmla="*/ 187318 h 320718"/>
                <a:gd name="connsiteX7" fmla="*/ 253321 w 361890"/>
                <a:gd name="connsiteY7" fmla="*/ 103188 h 320718"/>
                <a:gd name="connsiteX8" fmla="*/ 264012 w 361890"/>
                <a:gd name="connsiteY8" fmla="*/ 289111 h 320718"/>
                <a:gd name="connsiteX9" fmla="*/ 187783 w 361890"/>
                <a:gd name="connsiteY9" fmla="*/ 149204 h 320718"/>
                <a:gd name="connsiteX10" fmla="*/ 350466 w 361890"/>
                <a:gd name="connsiteY10" fmla="*/ 141767 h 320718"/>
                <a:gd name="connsiteX0" fmla="*/ 99004 w 174107"/>
                <a:gd name="connsiteY0" fmla="*/ 217530 h 217530"/>
                <a:gd name="connsiteX1" fmla="*/ 173839 w 174107"/>
                <a:gd name="connsiteY1" fmla="*/ 148274 h 217530"/>
                <a:gd name="connsiteX2" fmla="*/ 37649 w 174107"/>
                <a:gd name="connsiteY2" fmla="*/ 121780 h 217530"/>
                <a:gd name="connsiteX3" fmla="*/ 49270 w 174107"/>
                <a:gd name="connsiteY3" fmla="*/ 196149 h 217530"/>
                <a:gd name="connsiteX4" fmla="*/ 127822 w 174107"/>
                <a:gd name="connsiteY4" fmla="*/ 84130 h 217530"/>
                <a:gd name="connsiteX5" fmla="*/ 65538 w 174107"/>
                <a:gd name="connsiteY5" fmla="*/ 0 h 217530"/>
                <a:gd name="connsiteX6" fmla="*/ 76229 w 174107"/>
                <a:gd name="connsiteY6" fmla="*/ 185923 h 217530"/>
                <a:gd name="connsiteX7" fmla="*/ 0 w 174107"/>
                <a:gd name="connsiteY7" fmla="*/ 46016 h 217530"/>
                <a:gd name="connsiteX8" fmla="*/ 162683 w 174107"/>
                <a:gd name="connsiteY8" fmla="*/ 38579 h 21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107" h="217530">
                  <a:moveTo>
                    <a:pt x="99004" y="217530"/>
                  </a:moveTo>
                  <a:cubicBezTo>
                    <a:pt x="132471" y="215671"/>
                    <a:pt x="178022" y="195684"/>
                    <a:pt x="173839" y="148274"/>
                  </a:cubicBezTo>
                  <a:cubicBezTo>
                    <a:pt x="170585" y="109230"/>
                    <a:pt x="87849" y="99004"/>
                    <a:pt x="37649" y="121780"/>
                  </a:cubicBezTo>
                  <a:cubicBezTo>
                    <a:pt x="-9761" y="143161"/>
                    <a:pt x="-13480" y="209628"/>
                    <a:pt x="49270" y="196149"/>
                  </a:cubicBezTo>
                  <a:cubicBezTo>
                    <a:pt x="127358" y="179416"/>
                    <a:pt x="127822" y="84130"/>
                    <a:pt x="127822" y="84130"/>
                  </a:cubicBezTo>
                  <a:moveTo>
                    <a:pt x="65538" y="0"/>
                  </a:moveTo>
                  <a:cubicBezTo>
                    <a:pt x="65538" y="0"/>
                    <a:pt x="51594" y="145950"/>
                    <a:pt x="76229" y="185923"/>
                  </a:cubicBezTo>
                  <a:moveTo>
                    <a:pt x="0" y="46016"/>
                  </a:moveTo>
                  <a:cubicBezTo>
                    <a:pt x="0" y="46016"/>
                    <a:pt x="86454" y="56706"/>
                    <a:pt x="162683" y="38579"/>
                  </a:cubicBezTo>
                </a:path>
              </a:pathLst>
            </a:custGeom>
            <a:noFill/>
            <a:ln w="18761" cap="flat">
              <a:solidFill>
                <a:schemeClr val="accent1"/>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65" name="Graphic 569">
              <a:extLst>
                <a:ext uri="{FF2B5EF4-FFF2-40B4-BE49-F238E27FC236}">
                  <a16:creationId xmlns:a16="http://schemas.microsoft.com/office/drawing/2014/main" id="{DF6762A9-F585-48A5-8590-CAFE7817C65F}"/>
                </a:ext>
              </a:extLst>
            </p:cNvPr>
            <p:cNvSpPr/>
            <p:nvPr/>
          </p:nvSpPr>
          <p:spPr>
            <a:xfrm>
              <a:off x="5060283" y="3595983"/>
              <a:ext cx="151992" cy="203587"/>
            </a:xfrm>
            <a:custGeom>
              <a:avLst/>
              <a:gdLst>
                <a:gd name="connsiteX0" fmla="*/ 6867 w 371847"/>
                <a:gd name="connsiteY0" fmla="*/ 210452 h 330013"/>
                <a:gd name="connsiteX1" fmla="*/ 86814 w 371847"/>
                <a:gd name="connsiteY1" fmla="*/ 6866 h 330013"/>
                <a:gd name="connsiteX2" fmla="*/ 158859 w 371847"/>
                <a:gd name="connsiteY2" fmla="*/ 210452 h 330013"/>
                <a:gd name="connsiteX3" fmla="*/ 32896 w 371847"/>
                <a:gd name="connsiteY3" fmla="*/ 143985 h 330013"/>
                <a:gd name="connsiteX4" fmla="*/ 135154 w 371847"/>
                <a:gd name="connsiteY4" fmla="*/ 143985 h 330013"/>
                <a:gd name="connsiteX5" fmla="*/ 293654 w 371847"/>
                <a:gd name="connsiteY5" fmla="*/ 327584 h 330013"/>
                <a:gd name="connsiteX6" fmla="*/ 368489 w 371847"/>
                <a:gd name="connsiteY6" fmla="*/ 258328 h 330013"/>
                <a:gd name="connsiteX7" fmla="*/ 232299 w 371847"/>
                <a:gd name="connsiteY7" fmla="*/ 231834 h 330013"/>
                <a:gd name="connsiteX8" fmla="*/ 243920 w 371847"/>
                <a:gd name="connsiteY8" fmla="*/ 306203 h 330013"/>
                <a:gd name="connsiteX9" fmla="*/ 322472 w 371847"/>
                <a:gd name="connsiteY9" fmla="*/ 194184 h 330013"/>
                <a:gd name="connsiteX10" fmla="*/ 260188 w 371847"/>
                <a:gd name="connsiteY10" fmla="*/ 110054 h 330013"/>
                <a:gd name="connsiteX11" fmla="*/ 270879 w 371847"/>
                <a:gd name="connsiteY11" fmla="*/ 295977 h 330013"/>
                <a:gd name="connsiteX12" fmla="*/ 194650 w 371847"/>
                <a:gd name="connsiteY12" fmla="*/ 156070 h 330013"/>
                <a:gd name="connsiteX13" fmla="*/ 357333 w 371847"/>
                <a:gd name="connsiteY13" fmla="*/ 148633 h 330013"/>
                <a:gd name="connsiteX0" fmla="*/ 0 w 361890"/>
                <a:gd name="connsiteY0" fmla="*/ 203586 h 320718"/>
                <a:gd name="connsiteX1" fmla="*/ 79947 w 361890"/>
                <a:gd name="connsiteY1" fmla="*/ 0 h 320718"/>
                <a:gd name="connsiteX2" fmla="*/ 151992 w 361890"/>
                <a:gd name="connsiteY2" fmla="*/ 203586 h 320718"/>
                <a:gd name="connsiteX3" fmla="*/ 26029 w 361890"/>
                <a:gd name="connsiteY3" fmla="*/ 137119 h 320718"/>
                <a:gd name="connsiteX4" fmla="*/ 128287 w 361890"/>
                <a:gd name="connsiteY4" fmla="*/ 137119 h 320718"/>
                <a:gd name="connsiteX5" fmla="*/ 286787 w 361890"/>
                <a:gd name="connsiteY5" fmla="*/ 320718 h 320718"/>
                <a:gd name="connsiteX6" fmla="*/ 361622 w 361890"/>
                <a:gd name="connsiteY6" fmla="*/ 251462 h 320718"/>
                <a:gd name="connsiteX7" fmla="*/ 225432 w 361890"/>
                <a:gd name="connsiteY7" fmla="*/ 224968 h 320718"/>
                <a:gd name="connsiteX8" fmla="*/ 237053 w 361890"/>
                <a:gd name="connsiteY8" fmla="*/ 299337 h 320718"/>
                <a:gd name="connsiteX9" fmla="*/ 315605 w 361890"/>
                <a:gd name="connsiteY9" fmla="*/ 187318 h 320718"/>
                <a:gd name="connsiteX10" fmla="*/ 187783 w 361890"/>
                <a:gd name="connsiteY10" fmla="*/ 149204 h 320718"/>
                <a:gd name="connsiteX11" fmla="*/ 350466 w 361890"/>
                <a:gd name="connsiteY11" fmla="*/ 141767 h 320718"/>
                <a:gd name="connsiteX0" fmla="*/ 0 w 361890"/>
                <a:gd name="connsiteY0" fmla="*/ 203586 h 320718"/>
                <a:gd name="connsiteX1" fmla="*/ 79947 w 361890"/>
                <a:gd name="connsiteY1" fmla="*/ 0 h 320718"/>
                <a:gd name="connsiteX2" fmla="*/ 151992 w 361890"/>
                <a:gd name="connsiteY2" fmla="*/ 203586 h 320718"/>
                <a:gd name="connsiteX3" fmla="*/ 26029 w 361890"/>
                <a:gd name="connsiteY3" fmla="*/ 137119 h 320718"/>
                <a:gd name="connsiteX4" fmla="*/ 128287 w 361890"/>
                <a:gd name="connsiteY4" fmla="*/ 137119 h 320718"/>
                <a:gd name="connsiteX5" fmla="*/ 286787 w 361890"/>
                <a:gd name="connsiteY5" fmla="*/ 320718 h 320718"/>
                <a:gd name="connsiteX6" fmla="*/ 361622 w 361890"/>
                <a:gd name="connsiteY6" fmla="*/ 251462 h 320718"/>
                <a:gd name="connsiteX7" fmla="*/ 225432 w 361890"/>
                <a:gd name="connsiteY7" fmla="*/ 224968 h 320718"/>
                <a:gd name="connsiteX8" fmla="*/ 237053 w 361890"/>
                <a:gd name="connsiteY8" fmla="*/ 299337 h 320718"/>
                <a:gd name="connsiteX9" fmla="*/ 315605 w 361890"/>
                <a:gd name="connsiteY9" fmla="*/ 187318 h 320718"/>
                <a:gd name="connsiteX0" fmla="*/ 0 w 361890"/>
                <a:gd name="connsiteY0" fmla="*/ 203586 h 320718"/>
                <a:gd name="connsiteX1" fmla="*/ 79947 w 361890"/>
                <a:gd name="connsiteY1" fmla="*/ 0 h 320718"/>
                <a:gd name="connsiteX2" fmla="*/ 151992 w 361890"/>
                <a:gd name="connsiteY2" fmla="*/ 203586 h 320718"/>
                <a:gd name="connsiteX3" fmla="*/ 26029 w 361890"/>
                <a:gd name="connsiteY3" fmla="*/ 137119 h 320718"/>
                <a:gd name="connsiteX4" fmla="*/ 128287 w 361890"/>
                <a:gd name="connsiteY4" fmla="*/ 137119 h 320718"/>
                <a:gd name="connsiteX5" fmla="*/ 286787 w 361890"/>
                <a:gd name="connsiteY5" fmla="*/ 320718 h 320718"/>
                <a:gd name="connsiteX6" fmla="*/ 361622 w 361890"/>
                <a:gd name="connsiteY6" fmla="*/ 251462 h 320718"/>
                <a:gd name="connsiteX7" fmla="*/ 237053 w 361890"/>
                <a:gd name="connsiteY7" fmla="*/ 299337 h 320718"/>
                <a:gd name="connsiteX8" fmla="*/ 315605 w 361890"/>
                <a:gd name="connsiteY8" fmla="*/ 187318 h 320718"/>
                <a:gd name="connsiteX0" fmla="*/ 0 w 362009"/>
                <a:gd name="connsiteY0" fmla="*/ 203586 h 320718"/>
                <a:gd name="connsiteX1" fmla="*/ 79947 w 362009"/>
                <a:gd name="connsiteY1" fmla="*/ 0 h 320718"/>
                <a:gd name="connsiteX2" fmla="*/ 151992 w 362009"/>
                <a:gd name="connsiteY2" fmla="*/ 203586 h 320718"/>
                <a:gd name="connsiteX3" fmla="*/ 26029 w 362009"/>
                <a:gd name="connsiteY3" fmla="*/ 137119 h 320718"/>
                <a:gd name="connsiteX4" fmla="*/ 128287 w 362009"/>
                <a:gd name="connsiteY4" fmla="*/ 137119 h 320718"/>
                <a:gd name="connsiteX5" fmla="*/ 286787 w 362009"/>
                <a:gd name="connsiteY5" fmla="*/ 320718 h 320718"/>
                <a:gd name="connsiteX6" fmla="*/ 361622 w 362009"/>
                <a:gd name="connsiteY6" fmla="*/ 251462 h 320718"/>
                <a:gd name="connsiteX7" fmla="*/ 315605 w 362009"/>
                <a:gd name="connsiteY7" fmla="*/ 187318 h 320718"/>
                <a:gd name="connsiteX0" fmla="*/ 0 w 361890"/>
                <a:gd name="connsiteY0" fmla="*/ 203586 h 320718"/>
                <a:gd name="connsiteX1" fmla="*/ 79947 w 361890"/>
                <a:gd name="connsiteY1" fmla="*/ 0 h 320718"/>
                <a:gd name="connsiteX2" fmla="*/ 151992 w 361890"/>
                <a:gd name="connsiteY2" fmla="*/ 203586 h 320718"/>
                <a:gd name="connsiteX3" fmla="*/ 26029 w 361890"/>
                <a:gd name="connsiteY3" fmla="*/ 137119 h 320718"/>
                <a:gd name="connsiteX4" fmla="*/ 128287 w 361890"/>
                <a:gd name="connsiteY4" fmla="*/ 137119 h 320718"/>
                <a:gd name="connsiteX5" fmla="*/ 286787 w 361890"/>
                <a:gd name="connsiteY5" fmla="*/ 320718 h 320718"/>
                <a:gd name="connsiteX6" fmla="*/ 361622 w 361890"/>
                <a:gd name="connsiteY6" fmla="*/ 251462 h 320718"/>
                <a:gd name="connsiteX0" fmla="*/ 0 w 151992"/>
                <a:gd name="connsiteY0" fmla="*/ 203586 h 203586"/>
                <a:gd name="connsiteX1" fmla="*/ 79947 w 151992"/>
                <a:gd name="connsiteY1" fmla="*/ 0 h 203586"/>
                <a:gd name="connsiteX2" fmla="*/ 151992 w 151992"/>
                <a:gd name="connsiteY2" fmla="*/ 203586 h 203586"/>
                <a:gd name="connsiteX3" fmla="*/ 26029 w 151992"/>
                <a:gd name="connsiteY3" fmla="*/ 137119 h 203586"/>
                <a:gd name="connsiteX4" fmla="*/ 128287 w 151992"/>
                <a:gd name="connsiteY4" fmla="*/ 137119 h 203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992" h="203586">
                  <a:moveTo>
                    <a:pt x="0" y="203586"/>
                  </a:moveTo>
                  <a:lnTo>
                    <a:pt x="79947" y="0"/>
                  </a:lnTo>
                  <a:lnTo>
                    <a:pt x="151992" y="203586"/>
                  </a:lnTo>
                  <a:moveTo>
                    <a:pt x="26029" y="137119"/>
                  </a:moveTo>
                  <a:lnTo>
                    <a:pt x="128287" y="137119"/>
                  </a:lnTo>
                </a:path>
              </a:pathLst>
            </a:custGeom>
            <a:noFill/>
            <a:ln w="18761" cap="flat">
              <a:solidFill>
                <a:schemeClr val="accent2"/>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nvGrpSpPr>
          <p:cNvPr id="366" name="Group 365">
            <a:extLst>
              <a:ext uri="{FF2B5EF4-FFF2-40B4-BE49-F238E27FC236}">
                <a16:creationId xmlns:a16="http://schemas.microsoft.com/office/drawing/2014/main" id="{FF3465ED-625F-4D4E-A810-56089820B6D3}"/>
              </a:ext>
            </a:extLst>
          </p:cNvPr>
          <p:cNvGrpSpPr/>
          <p:nvPr/>
        </p:nvGrpSpPr>
        <p:grpSpPr>
          <a:xfrm>
            <a:off x="4245915" y="3528826"/>
            <a:ext cx="341982" cy="306338"/>
            <a:chOff x="3561683" y="4660743"/>
            <a:chExt cx="425620" cy="381259"/>
          </a:xfrm>
        </p:grpSpPr>
        <p:sp>
          <p:nvSpPr>
            <p:cNvPr id="367" name="Graphic 569">
              <a:extLst>
                <a:ext uri="{FF2B5EF4-FFF2-40B4-BE49-F238E27FC236}">
                  <a16:creationId xmlns:a16="http://schemas.microsoft.com/office/drawing/2014/main" id="{12F0570C-F30D-4A03-8B57-D5B4EF7CD493}"/>
                </a:ext>
              </a:extLst>
            </p:cNvPr>
            <p:cNvSpPr/>
            <p:nvPr/>
          </p:nvSpPr>
          <p:spPr>
            <a:xfrm>
              <a:off x="3813196" y="4824471"/>
              <a:ext cx="174107" cy="217531"/>
            </a:xfrm>
            <a:custGeom>
              <a:avLst/>
              <a:gdLst>
                <a:gd name="connsiteX0" fmla="*/ 6867 w 371847"/>
                <a:gd name="connsiteY0" fmla="*/ 210452 h 330013"/>
                <a:gd name="connsiteX1" fmla="*/ 86814 w 371847"/>
                <a:gd name="connsiteY1" fmla="*/ 6866 h 330013"/>
                <a:gd name="connsiteX2" fmla="*/ 158859 w 371847"/>
                <a:gd name="connsiteY2" fmla="*/ 210452 h 330013"/>
                <a:gd name="connsiteX3" fmla="*/ 32896 w 371847"/>
                <a:gd name="connsiteY3" fmla="*/ 143985 h 330013"/>
                <a:gd name="connsiteX4" fmla="*/ 135154 w 371847"/>
                <a:gd name="connsiteY4" fmla="*/ 143985 h 330013"/>
                <a:gd name="connsiteX5" fmla="*/ 293654 w 371847"/>
                <a:gd name="connsiteY5" fmla="*/ 327584 h 330013"/>
                <a:gd name="connsiteX6" fmla="*/ 368489 w 371847"/>
                <a:gd name="connsiteY6" fmla="*/ 258328 h 330013"/>
                <a:gd name="connsiteX7" fmla="*/ 232299 w 371847"/>
                <a:gd name="connsiteY7" fmla="*/ 231834 h 330013"/>
                <a:gd name="connsiteX8" fmla="*/ 243920 w 371847"/>
                <a:gd name="connsiteY8" fmla="*/ 306203 h 330013"/>
                <a:gd name="connsiteX9" fmla="*/ 322472 w 371847"/>
                <a:gd name="connsiteY9" fmla="*/ 194184 h 330013"/>
                <a:gd name="connsiteX10" fmla="*/ 260188 w 371847"/>
                <a:gd name="connsiteY10" fmla="*/ 110054 h 330013"/>
                <a:gd name="connsiteX11" fmla="*/ 270879 w 371847"/>
                <a:gd name="connsiteY11" fmla="*/ 295977 h 330013"/>
                <a:gd name="connsiteX12" fmla="*/ 194650 w 371847"/>
                <a:gd name="connsiteY12" fmla="*/ 156070 h 330013"/>
                <a:gd name="connsiteX13" fmla="*/ 357333 w 371847"/>
                <a:gd name="connsiteY13" fmla="*/ 148633 h 330013"/>
                <a:gd name="connsiteX0" fmla="*/ 0 w 361890"/>
                <a:gd name="connsiteY0" fmla="*/ 203586 h 320718"/>
                <a:gd name="connsiteX1" fmla="*/ 79947 w 361890"/>
                <a:gd name="connsiteY1" fmla="*/ 0 h 320718"/>
                <a:gd name="connsiteX2" fmla="*/ 26029 w 361890"/>
                <a:gd name="connsiteY2" fmla="*/ 137119 h 320718"/>
                <a:gd name="connsiteX3" fmla="*/ 128287 w 361890"/>
                <a:gd name="connsiteY3" fmla="*/ 137119 h 320718"/>
                <a:gd name="connsiteX4" fmla="*/ 286787 w 361890"/>
                <a:gd name="connsiteY4" fmla="*/ 320718 h 320718"/>
                <a:gd name="connsiteX5" fmla="*/ 361622 w 361890"/>
                <a:gd name="connsiteY5" fmla="*/ 251462 h 320718"/>
                <a:gd name="connsiteX6" fmla="*/ 225432 w 361890"/>
                <a:gd name="connsiteY6" fmla="*/ 224968 h 320718"/>
                <a:gd name="connsiteX7" fmla="*/ 237053 w 361890"/>
                <a:gd name="connsiteY7" fmla="*/ 299337 h 320718"/>
                <a:gd name="connsiteX8" fmla="*/ 315605 w 361890"/>
                <a:gd name="connsiteY8" fmla="*/ 187318 h 320718"/>
                <a:gd name="connsiteX9" fmla="*/ 253321 w 361890"/>
                <a:gd name="connsiteY9" fmla="*/ 103188 h 320718"/>
                <a:gd name="connsiteX10" fmla="*/ 264012 w 361890"/>
                <a:gd name="connsiteY10" fmla="*/ 289111 h 320718"/>
                <a:gd name="connsiteX11" fmla="*/ 187783 w 361890"/>
                <a:gd name="connsiteY11" fmla="*/ 149204 h 320718"/>
                <a:gd name="connsiteX12" fmla="*/ 350466 w 361890"/>
                <a:gd name="connsiteY12" fmla="*/ 141767 h 320718"/>
                <a:gd name="connsiteX0" fmla="*/ 0 w 361890"/>
                <a:gd name="connsiteY0" fmla="*/ 203586 h 320718"/>
                <a:gd name="connsiteX1" fmla="*/ 79947 w 361890"/>
                <a:gd name="connsiteY1" fmla="*/ 0 h 320718"/>
                <a:gd name="connsiteX2" fmla="*/ 286787 w 361890"/>
                <a:gd name="connsiteY2" fmla="*/ 320718 h 320718"/>
                <a:gd name="connsiteX3" fmla="*/ 361622 w 361890"/>
                <a:gd name="connsiteY3" fmla="*/ 251462 h 320718"/>
                <a:gd name="connsiteX4" fmla="*/ 225432 w 361890"/>
                <a:gd name="connsiteY4" fmla="*/ 224968 h 320718"/>
                <a:gd name="connsiteX5" fmla="*/ 237053 w 361890"/>
                <a:gd name="connsiteY5" fmla="*/ 299337 h 320718"/>
                <a:gd name="connsiteX6" fmla="*/ 315605 w 361890"/>
                <a:gd name="connsiteY6" fmla="*/ 187318 h 320718"/>
                <a:gd name="connsiteX7" fmla="*/ 253321 w 361890"/>
                <a:gd name="connsiteY7" fmla="*/ 103188 h 320718"/>
                <a:gd name="connsiteX8" fmla="*/ 264012 w 361890"/>
                <a:gd name="connsiteY8" fmla="*/ 289111 h 320718"/>
                <a:gd name="connsiteX9" fmla="*/ 187783 w 361890"/>
                <a:gd name="connsiteY9" fmla="*/ 149204 h 320718"/>
                <a:gd name="connsiteX10" fmla="*/ 350466 w 361890"/>
                <a:gd name="connsiteY10" fmla="*/ 141767 h 320718"/>
                <a:gd name="connsiteX0" fmla="*/ 99004 w 174107"/>
                <a:gd name="connsiteY0" fmla="*/ 217530 h 217530"/>
                <a:gd name="connsiteX1" fmla="*/ 173839 w 174107"/>
                <a:gd name="connsiteY1" fmla="*/ 148274 h 217530"/>
                <a:gd name="connsiteX2" fmla="*/ 37649 w 174107"/>
                <a:gd name="connsiteY2" fmla="*/ 121780 h 217530"/>
                <a:gd name="connsiteX3" fmla="*/ 49270 w 174107"/>
                <a:gd name="connsiteY3" fmla="*/ 196149 h 217530"/>
                <a:gd name="connsiteX4" fmla="*/ 127822 w 174107"/>
                <a:gd name="connsiteY4" fmla="*/ 84130 h 217530"/>
                <a:gd name="connsiteX5" fmla="*/ 65538 w 174107"/>
                <a:gd name="connsiteY5" fmla="*/ 0 h 217530"/>
                <a:gd name="connsiteX6" fmla="*/ 76229 w 174107"/>
                <a:gd name="connsiteY6" fmla="*/ 185923 h 217530"/>
                <a:gd name="connsiteX7" fmla="*/ 0 w 174107"/>
                <a:gd name="connsiteY7" fmla="*/ 46016 h 217530"/>
                <a:gd name="connsiteX8" fmla="*/ 162683 w 174107"/>
                <a:gd name="connsiteY8" fmla="*/ 38579 h 21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107" h="217530">
                  <a:moveTo>
                    <a:pt x="99004" y="217530"/>
                  </a:moveTo>
                  <a:cubicBezTo>
                    <a:pt x="132471" y="215671"/>
                    <a:pt x="178022" y="195684"/>
                    <a:pt x="173839" y="148274"/>
                  </a:cubicBezTo>
                  <a:cubicBezTo>
                    <a:pt x="170585" y="109230"/>
                    <a:pt x="87849" y="99004"/>
                    <a:pt x="37649" y="121780"/>
                  </a:cubicBezTo>
                  <a:cubicBezTo>
                    <a:pt x="-9761" y="143161"/>
                    <a:pt x="-13480" y="209628"/>
                    <a:pt x="49270" y="196149"/>
                  </a:cubicBezTo>
                  <a:cubicBezTo>
                    <a:pt x="127358" y="179416"/>
                    <a:pt x="127822" y="84130"/>
                    <a:pt x="127822" y="84130"/>
                  </a:cubicBezTo>
                  <a:moveTo>
                    <a:pt x="65538" y="0"/>
                  </a:moveTo>
                  <a:cubicBezTo>
                    <a:pt x="65538" y="0"/>
                    <a:pt x="51594" y="145950"/>
                    <a:pt x="76229" y="185923"/>
                  </a:cubicBezTo>
                  <a:moveTo>
                    <a:pt x="0" y="46016"/>
                  </a:moveTo>
                  <a:cubicBezTo>
                    <a:pt x="0" y="46016"/>
                    <a:pt x="86454" y="56706"/>
                    <a:pt x="162683" y="38579"/>
                  </a:cubicBezTo>
                </a:path>
              </a:pathLst>
            </a:custGeom>
            <a:noFill/>
            <a:ln w="19050" cap="flat">
              <a:solidFill>
                <a:schemeClr val="accent1"/>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68" name="Graphic 569">
              <a:extLst>
                <a:ext uri="{FF2B5EF4-FFF2-40B4-BE49-F238E27FC236}">
                  <a16:creationId xmlns:a16="http://schemas.microsoft.com/office/drawing/2014/main" id="{7CF18E11-F393-4942-B303-B4C78B8871D7}"/>
                </a:ext>
              </a:extLst>
            </p:cNvPr>
            <p:cNvSpPr/>
            <p:nvPr/>
          </p:nvSpPr>
          <p:spPr>
            <a:xfrm>
              <a:off x="3561683" y="4660743"/>
              <a:ext cx="151992" cy="189108"/>
            </a:xfrm>
            <a:custGeom>
              <a:avLst/>
              <a:gdLst>
                <a:gd name="connsiteX0" fmla="*/ 6867 w 371847"/>
                <a:gd name="connsiteY0" fmla="*/ 210452 h 330013"/>
                <a:gd name="connsiteX1" fmla="*/ 86814 w 371847"/>
                <a:gd name="connsiteY1" fmla="*/ 6866 h 330013"/>
                <a:gd name="connsiteX2" fmla="*/ 158859 w 371847"/>
                <a:gd name="connsiteY2" fmla="*/ 210452 h 330013"/>
                <a:gd name="connsiteX3" fmla="*/ 32896 w 371847"/>
                <a:gd name="connsiteY3" fmla="*/ 143985 h 330013"/>
                <a:gd name="connsiteX4" fmla="*/ 135154 w 371847"/>
                <a:gd name="connsiteY4" fmla="*/ 143985 h 330013"/>
                <a:gd name="connsiteX5" fmla="*/ 293654 w 371847"/>
                <a:gd name="connsiteY5" fmla="*/ 327584 h 330013"/>
                <a:gd name="connsiteX6" fmla="*/ 368489 w 371847"/>
                <a:gd name="connsiteY6" fmla="*/ 258328 h 330013"/>
                <a:gd name="connsiteX7" fmla="*/ 232299 w 371847"/>
                <a:gd name="connsiteY7" fmla="*/ 231834 h 330013"/>
                <a:gd name="connsiteX8" fmla="*/ 243920 w 371847"/>
                <a:gd name="connsiteY8" fmla="*/ 306203 h 330013"/>
                <a:gd name="connsiteX9" fmla="*/ 322472 w 371847"/>
                <a:gd name="connsiteY9" fmla="*/ 194184 h 330013"/>
                <a:gd name="connsiteX10" fmla="*/ 260188 w 371847"/>
                <a:gd name="connsiteY10" fmla="*/ 110054 h 330013"/>
                <a:gd name="connsiteX11" fmla="*/ 270879 w 371847"/>
                <a:gd name="connsiteY11" fmla="*/ 295977 h 330013"/>
                <a:gd name="connsiteX12" fmla="*/ 194650 w 371847"/>
                <a:gd name="connsiteY12" fmla="*/ 156070 h 330013"/>
                <a:gd name="connsiteX13" fmla="*/ 357333 w 371847"/>
                <a:gd name="connsiteY13" fmla="*/ 148633 h 330013"/>
                <a:gd name="connsiteX0" fmla="*/ 0 w 361890"/>
                <a:gd name="connsiteY0" fmla="*/ 203586 h 320718"/>
                <a:gd name="connsiteX1" fmla="*/ 79947 w 361890"/>
                <a:gd name="connsiteY1" fmla="*/ 0 h 320718"/>
                <a:gd name="connsiteX2" fmla="*/ 151992 w 361890"/>
                <a:gd name="connsiteY2" fmla="*/ 203586 h 320718"/>
                <a:gd name="connsiteX3" fmla="*/ 26029 w 361890"/>
                <a:gd name="connsiteY3" fmla="*/ 137119 h 320718"/>
                <a:gd name="connsiteX4" fmla="*/ 128287 w 361890"/>
                <a:gd name="connsiteY4" fmla="*/ 137119 h 320718"/>
                <a:gd name="connsiteX5" fmla="*/ 286787 w 361890"/>
                <a:gd name="connsiteY5" fmla="*/ 320718 h 320718"/>
                <a:gd name="connsiteX6" fmla="*/ 361622 w 361890"/>
                <a:gd name="connsiteY6" fmla="*/ 251462 h 320718"/>
                <a:gd name="connsiteX7" fmla="*/ 225432 w 361890"/>
                <a:gd name="connsiteY7" fmla="*/ 224968 h 320718"/>
                <a:gd name="connsiteX8" fmla="*/ 237053 w 361890"/>
                <a:gd name="connsiteY8" fmla="*/ 299337 h 320718"/>
                <a:gd name="connsiteX9" fmla="*/ 315605 w 361890"/>
                <a:gd name="connsiteY9" fmla="*/ 187318 h 320718"/>
                <a:gd name="connsiteX10" fmla="*/ 187783 w 361890"/>
                <a:gd name="connsiteY10" fmla="*/ 149204 h 320718"/>
                <a:gd name="connsiteX11" fmla="*/ 350466 w 361890"/>
                <a:gd name="connsiteY11" fmla="*/ 141767 h 320718"/>
                <a:gd name="connsiteX0" fmla="*/ 0 w 361890"/>
                <a:gd name="connsiteY0" fmla="*/ 203586 h 320718"/>
                <a:gd name="connsiteX1" fmla="*/ 79947 w 361890"/>
                <a:gd name="connsiteY1" fmla="*/ 0 h 320718"/>
                <a:gd name="connsiteX2" fmla="*/ 151992 w 361890"/>
                <a:gd name="connsiteY2" fmla="*/ 203586 h 320718"/>
                <a:gd name="connsiteX3" fmla="*/ 26029 w 361890"/>
                <a:gd name="connsiteY3" fmla="*/ 137119 h 320718"/>
                <a:gd name="connsiteX4" fmla="*/ 128287 w 361890"/>
                <a:gd name="connsiteY4" fmla="*/ 137119 h 320718"/>
                <a:gd name="connsiteX5" fmla="*/ 286787 w 361890"/>
                <a:gd name="connsiteY5" fmla="*/ 320718 h 320718"/>
                <a:gd name="connsiteX6" fmla="*/ 361622 w 361890"/>
                <a:gd name="connsiteY6" fmla="*/ 251462 h 320718"/>
                <a:gd name="connsiteX7" fmla="*/ 225432 w 361890"/>
                <a:gd name="connsiteY7" fmla="*/ 224968 h 320718"/>
                <a:gd name="connsiteX8" fmla="*/ 237053 w 361890"/>
                <a:gd name="connsiteY8" fmla="*/ 299337 h 320718"/>
                <a:gd name="connsiteX9" fmla="*/ 315605 w 361890"/>
                <a:gd name="connsiteY9" fmla="*/ 187318 h 320718"/>
                <a:gd name="connsiteX0" fmla="*/ 0 w 361890"/>
                <a:gd name="connsiteY0" fmla="*/ 203586 h 320718"/>
                <a:gd name="connsiteX1" fmla="*/ 79947 w 361890"/>
                <a:gd name="connsiteY1" fmla="*/ 0 h 320718"/>
                <a:gd name="connsiteX2" fmla="*/ 151992 w 361890"/>
                <a:gd name="connsiteY2" fmla="*/ 203586 h 320718"/>
                <a:gd name="connsiteX3" fmla="*/ 26029 w 361890"/>
                <a:gd name="connsiteY3" fmla="*/ 137119 h 320718"/>
                <a:gd name="connsiteX4" fmla="*/ 128287 w 361890"/>
                <a:gd name="connsiteY4" fmla="*/ 137119 h 320718"/>
                <a:gd name="connsiteX5" fmla="*/ 286787 w 361890"/>
                <a:gd name="connsiteY5" fmla="*/ 320718 h 320718"/>
                <a:gd name="connsiteX6" fmla="*/ 361622 w 361890"/>
                <a:gd name="connsiteY6" fmla="*/ 251462 h 320718"/>
                <a:gd name="connsiteX7" fmla="*/ 237053 w 361890"/>
                <a:gd name="connsiteY7" fmla="*/ 299337 h 320718"/>
                <a:gd name="connsiteX8" fmla="*/ 315605 w 361890"/>
                <a:gd name="connsiteY8" fmla="*/ 187318 h 320718"/>
                <a:gd name="connsiteX0" fmla="*/ 0 w 362009"/>
                <a:gd name="connsiteY0" fmla="*/ 203586 h 320718"/>
                <a:gd name="connsiteX1" fmla="*/ 79947 w 362009"/>
                <a:gd name="connsiteY1" fmla="*/ 0 h 320718"/>
                <a:gd name="connsiteX2" fmla="*/ 151992 w 362009"/>
                <a:gd name="connsiteY2" fmla="*/ 203586 h 320718"/>
                <a:gd name="connsiteX3" fmla="*/ 26029 w 362009"/>
                <a:gd name="connsiteY3" fmla="*/ 137119 h 320718"/>
                <a:gd name="connsiteX4" fmla="*/ 128287 w 362009"/>
                <a:gd name="connsiteY4" fmla="*/ 137119 h 320718"/>
                <a:gd name="connsiteX5" fmla="*/ 286787 w 362009"/>
                <a:gd name="connsiteY5" fmla="*/ 320718 h 320718"/>
                <a:gd name="connsiteX6" fmla="*/ 361622 w 362009"/>
                <a:gd name="connsiteY6" fmla="*/ 251462 h 320718"/>
                <a:gd name="connsiteX7" fmla="*/ 315605 w 362009"/>
                <a:gd name="connsiteY7" fmla="*/ 187318 h 320718"/>
                <a:gd name="connsiteX0" fmla="*/ 0 w 361890"/>
                <a:gd name="connsiteY0" fmla="*/ 203586 h 320718"/>
                <a:gd name="connsiteX1" fmla="*/ 79947 w 361890"/>
                <a:gd name="connsiteY1" fmla="*/ 0 h 320718"/>
                <a:gd name="connsiteX2" fmla="*/ 151992 w 361890"/>
                <a:gd name="connsiteY2" fmla="*/ 203586 h 320718"/>
                <a:gd name="connsiteX3" fmla="*/ 26029 w 361890"/>
                <a:gd name="connsiteY3" fmla="*/ 137119 h 320718"/>
                <a:gd name="connsiteX4" fmla="*/ 128287 w 361890"/>
                <a:gd name="connsiteY4" fmla="*/ 137119 h 320718"/>
                <a:gd name="connsiteX5" fmla="*/ 286787 w 361890"/>
                <a:gd name="connsiteY5" fmla="*/ 320718 h 320718"/>
                <a:gd name="connsiteX6" fmla="*/ 361622 w 361890"/>
                <a:gd name="connsiteY6" fmla="*/ 251462 h 320718"/>
                <a:gd name="connsiteX0" fmla="*/ 0 w 151992"/>
                <a:gd name="connsiteY0" fmla="*/ 203586 h 203586"/>
                <a:gd name="connsiteX1" fmla="*/ 79947 w 151992"/>
                <a:gd name="connsiteY1" fmla="*/ 0 h 203586"/>
                <a:gd name="connsiteX2" fmla="*/ 151992 w 151992"/>
                <a:gd name="connsiteY2" fmla="*/ 203586 h 203586"/>
                <a:gd name="connsiteX3" fmla="*/ 26029 w 151992"/>
                <a:gd name="connsiteY3" fmla="*/ 137119 h 203586"/>
                <a:gd name="connsiteX4" fmla="*/ 128287 w 151992"/>
                <a:gd name="connsiteY4" fmla="*/ 137119 h 203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992" h="203586">
                  <a:moveTo>
                    <a:pt x="0" y="203586"/>
                  </a:moveTo>
                  <a:lnTo>
                    <a:pt x="79947" y="0"/>
                  </a:lnTo>
                  <a:lnTo>
                    <a:pt x="151992" y="203586"/>
                  </a:lnTo>
                  <a:moveTo>
                    <a:pt x="26029" y="137119"/>
                  </a:moveTo>
                  <a:lnTo>
                    <a:pt x="128287" y="137119"/>
                  </a:lnTo>
                </a:path>
              </a:pathLst>
            </a:custGeom>
            <a:noFill/>
            <a:ln w="19050" cap="flat">
              <a:solidFill>
                <a:schemeClr val="accent2"/>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nvGrpSpPr>
            <p:cNvPr id="369" name="Group 368">
              <a:extLst>
                <a:ext uri="{FF2B5EF4-FFF2-40B4-BE49-F238E27FC236}">
                  <a16:creationId xmlns:a16="http://schemas.microsoft.com/office/drawing/2014/main" id="{B826E8E3-B7A6-4E13-A0CA-8C9A91AFE7AC}"/>
                </a:ext>
              </a:extLst>
            </p:cNvPr>
            <p:cNvGrpSpPr/>
            <p:nvPr/>
          </p:nvGrpSpPr>
          <p:grpSpPr>
            <a:xfrm rot="4500000">
              <a:off x="3602680" y="4874014"/>
              <a:ext cx="143879" cy="156277"/>
              <a:chOff x="3545204" y="5263677"/>
              <a:chExt cx="244801" cy="265895"/>
            </a:xfrm>
          </p:grpSpPr>
          <p:sp>
            <p:nvSpPr>
              <p:cNvPr id="373" name="Freeform 6">
                <a:extLst>
                  <a:ext uri="{FF2B5EF4-FFF2-40B4-BE49-F238E27FC236}">
                    <a16:creationId xmlns:a16="http://schemas.microsoft.com/office/drawing/2014/main" id="{EA8E1786-4961-4EA9-919F-472A75E75907}"/>
                  </a:ext>
                </a:extLst>
              </p:cNvPr>
              <p:cNvSpPr>
                <a:spLocks/>
              </p:cNvSpPr>
              <p:nvPr/>
            </p:nvSpPr>
            <p:spPr bwMode="auto">
              <a:xfrm>
                <a:off x="3561942" y="5263677"/>
                <a:ext cx="228063" cy="199838"/>
              </a:xfrm>
              <a:custGeom>
                <a:avLst/>
                <a:gdLst>
                  <a:gd name="T0" fmla="*/ 0 w 147"/>
                  <a:gd name="T1" fmla="*/ 125 h 129"/>
                  <a:gd name="T2" fmla="*/ 32 w 147"/>
                  <a:gd name="T3" fmla="*/ 129 h 129"/>
                  <a:gd name="T4" fmla="*/ 147 w 147"/>
                  <a:gd name="T5" fmla="*/ 14 h 129"/>
                  <a:gd name="T6" fmla="*/ 146 w 147"/>
                  <a:gd name="T7" fmla="*/ 0 h 129"/>
                </a:gdLst>
                <a:ahLst/>
                <a:cxnLst>
                  <a:cxn ang="0">
                    <a:pos x="T0" y="T1"/>
                  </a:cxn>
                  <a:cxn ang="0">
                    <a:pos x="T2" y="T3"/>
                  </a:cxn>
                  <a:cxn ang="0">
                    <a:pos x="T4" y="T5"/>
                  </a:cxn>
                  <a:cxn ang="0">
                    <a:pos x="T6" y="T7"/>
                  </a:cxn>
                </a:cxnLst>
                <a:rect l="0" t="0" r="r" b="b"/>
                <a:pathLst>
                  <a:path w="147" h="129">
                    <a:moveTo>
                      <a:pt x="0" y="125"/>
                    </a:moveTo>
                    <a:cubicBezTo>
                      <a:pt x="10" y="127"/>
                      <a:pt x="21" y="129"/>
                      <a:pt x="32" y="129"/>
                    </a:cubicBezTo>
                    <a:cubicBezTo>
                      <a:pt x="96" y="129"/>
                      <a:pt x="147" y="77"/>
                      <a:pt x="147" y="14"/>
                    </a:cubicBezTo>
                    <a:cubicBezTo>
                      <a:pt x="147" y="9"/>
                      <a:pt x="147" y="4"/>
                      <a:pt x="146" y="0"/>
                    </a:cubicBez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74" name="Freeform 7">
                <a:extLst>
                  <a:ext uri="{FF2B5EF4-FFF2-40B4-BE49-F238E27FC236}">
                    <a16:creationId xmlns:a16="http://schemas.microsoft.com/office/drawing/2014/main" id="{66EE895C-D228-4521-A703-32D8FD6CEED9}"/>
                  </a:ext>
                </a:extLst>
              </p:cNvPr>
              <p:cNvSpPr>
                <a:spLocks/>
              </p:cNvSpPr>
              <p:nvPr/>
            </p:nvSpPr>
            <p:spPr bwMode="auto">
              <a:xfrm>
                <a:off x="3545204" y="5401974"/>
                <a:ext cx="82027" cy="127598"/>
              </a:xfrm>
              <a:custGeom>
                <a:avLst/>
                <a:gdLst>
                  <a:gd name="T0" fmla="*/ 33 w 33"/>
                  <a:gd name="T1" fmla="*/ 0 h 51"/>
                  <a:gd name="T2" fmla="*/ 0 w 33"/>
                  <a:gd name="T3" fmla="*/ 19 h 51"/>
                  <a:gd name="T4" fmla="*/ 20 w 33"/>
                  <a:gd name="T5" fmla="*/ 51 h 51"/>
                </a:gdLst>
                <a:ahLst/>
                <a:cxnLst>
                  <a:cxn ang="0">
                    <a:pos x="T0" y="T1"/>
                  </a:cxn>
                  <a:cxn ang="0">
                    <a:pos x="T2" y="T3"/>
                  </a:cxn>
                  <a:cxn ang="0">
                    <a:pos x="T4" y="T5"/>
                  </a:cxn>
                </a:cxnLst>
                <a:rect l="0" t="0" r="r" b="b"/>
                <a:pathLst>
                  <a:path w="33" h="51">
                    <a:moveTo>
                      <a:pt x="33" y="0"/>
                    </a:moveTo>
                    <a:cubicBezTo>
                      <a:pt x="0" y="19"/>
                      <a:pt x="0" y="19"/>
                      <a:pt x="0" y="19"/>
                    </a:cubicBezTo>
                    <a:cubicBezTo>
                      <a:pt x="20" y="51"/>
                      <a:pt x="20" y="51"/>
                      <a:pt x="20" y="51"/>
                    </a:cubicBezTo>
                  </a:path>
                </a:pathLst>
              </a:custGeom>
              <a:noFill/>
              <a:ln w="1905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nvGrpSpPr>
            <p:cNvPr id="370" name="Group 369">
              <a:extLst>
                <a:ext uri="{FF2B5EF4-FFF2-40B4-BE49-F238E27FC236}">
                  <a16:creationId xmlns:a16="http://schemas.microsoft.com/office/drawing/2014/main" id="{951921FE-DA10-4273-9EAC-E9F412EC5100}"/>
                </a:ext>
              </a:extLst>
            </p:cNvPr>
            <p:cNvGrpSpPr/>
            <p:nvPr/>
          </p:nvGrpSpPr>
          <p:grpSpPr>
            <a:xfrm rot="4500000">
              <a:off x="3742474" y="4658569"/>
              <a:ext cx="128617" cy="158317"/>
              <a:chOff x="3433233" y="5042859"/>
              <a:chExt cx="218833" cy="269366"/>
            </a:xfrm>
          </p:grpSpPr>
          <p:sp>
            <p:nvSpPr>
              <p:cNvPr id="371" name="Freeform 5">
                <a:extLst>
                  <a:ext uri="{FF2B5EF4-FFF2-40B4-BE49-F238E27FC236}">
                    <a16:creationId xmlns:a16="http://schemas.microsoft.com/office/drawing/2014/main" id="{1368E73E-AD26-4E98-AAB5-9D55F7707964}"/>
                  </a:ext>
                </a:extLst>
              </p:cNvPr>
              <p:cNvSpPr>
                <a:spLocks/>
              </p:cNvSpPr>
              <p:nvPr/>
            </p:nvSpPr>
            <p:spPr bwMode="auto">
              <a:xfrm>
                <a:off x="3433233" y="5107871"/>
                <a:ext cx="200966" cy="204354"/>
              </a:xfrm>
              <a:custGeom>
                <a:avLst/>
                <a:gdLst>
                  <a:gd name="T0" fmla="*/ 1 w 130"/>
                  <a:gd name="T1" fmla="*/ 132 h 132"/>
                  <a:gd name="T2" fmla="*/ 0 w 130"/>
                  <a:gd name="T3" fmla="*/ 115 h 132"/>
                  <a:gd name="T4" fmla="*/ 115 w 130"/>
                  <a:gd name="T5" fmla="*/ 0 h 132"/>
                  <a:gd name="T6" fmla="*/ 130 w 130"/>
                  <a:gd name="T7" fmla="*/ 0 h 132"/>
                </a:gdLst>
                <a:ahLst/>
                <a:cxnLst>
                  <a:cxn ang="0">
                    <a:pos x="T0" y="T1"/>
                  </a:cxn>
                  <a:cxn ang="0">
                    <a:pos x="T2" y="T3"/>
                  </a:cxn>
                  <a:cxn ang="0">
                    <a:pos x="T4" y="T5"/>
                  </a:cxn>
                  <a:cxn ang="0">
                    <a:pos x="T6" y="T7"/>
                  </a:cxn>
                </a:cxnLst>
                <a:rect l="0" t="0" r="r" b="b"/>
                <a:pathLst>
                  <a:path w="130" h="132">
                    <a:moveTo>
                      <a:pt x="1" y="132"/>
                    </a:moveTo>
                    <a:cubicBezTo>
                      <a:pt x="1" y="126"/>
                      <a:pt x="0" y="120"/>
                      <a:pt x="0" y="115"/>
                    </a:cubicBezTo>
                    <a:cubicBezTo>
                      <a:pt x="0" y="51"/>
                      <a:pt x="51" y="0"/>
                      <a:pt x="115" y="0"/>
                    </a:cubicBezTo>
                    <a:cubicBezTo>
                      <a:pt x="121" y="0"/>
                      <a:pt x="126" y="0"/>
                      <a:pt x="130" y="0"/>
                    </a:cubicBezTo>
                  </a:path>
                </a:pathLst>
              </a:custGeom>
              <a:noFill/>
              <a:ln w="1905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72" name="Freeform 8">
                <a:extLst>
                  <a:ext uri="{FF2B5EF4-FFF2-40B4-BE49-F238E27FC236}">
                    <a16:creationId xmlns:a16="http://schemas.microsoft.com/office/drawing/2014/main" id="{2FB6B0E5-2248-4B65-8672-DA6A5D297175}"/>
                  </a:ext>
                </a:extLst>
              </p:cNvPr>
              <p:cNvSpPr>
                <a:spLocks/>
              </p:cNvSpPr>
              <p:nvPr/>
            </p:nvSpPr>
            <p:spPr bwMode="auto">
              <a:xfrm rot="20743478">
                <a:off x="3570039" y="5042859"/>
                <a:ext cx="82027" cy="129421"/>
              </a:xfrm>
              <a:custGeom>
                <a:avLst/>
                <a:gdLst>
                  <a:gd name="T0" fmla="*/ 0 w 33"/>
                  <a:gd name="T1" fmla="*/ 52 h 52"/>
                  <a:gd name="T2" fmla="*/ 33 w 33"/>
                  <a:gd name="T3" fmla="*/ 32 h 52"/>
                  <a:gd name="T4" fmla="*/ 13 w 33"/>
                  <a:gd name="T5" fmla="*/ 0 h 52"/>
                </a:gdLst>
                <a:ahLst/>
                <a:cxnLst>
                  <a:cxn ang="0">
                    <a:pos x="T0" y="T1"/>
                  </a:cxn>
                  <a:cxn ang="0">
                    <a:pos x="T2" y="T3"/>
                  </a:cxn>
                  <a:cxn ang="0">
                    <a:pos x="T4" y="T5"/>
                  </a:cxn>
                </a:cxnLst>
                <a:rect l="0" t="0" r="r" b="b"/>
                <a:pathLst>
                  <a:path w="33" h="52">
                    <a:moveTo>
                      <a:pt x="0" y="52"/>
                    </a:moveTo>
                    <a:cubicBezTo>
                      <a:pt x="33" y="32"/>
                      <a:pt x="33" y="32"/>
                      <a:pt x="33" y="32"/>
                    </a:cubicBezTo>
                    <a:cubicBezTo>
                      <a:pt x="13" y="0"/>
                      <a:pt x="13" y="0"/>
                      <a:pt x="13" y="0"/>
                    </a:cubicBezTo>
                  </a:path>
                </a:pathLst>
              </a:custGeom>
              <a:noFill/>
              <a:ln w="1905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grpSp>
        <p:nvGrpSpPr>
          <p:cNvPr id="375" name="Group 374">
            <a:extLst>
              <a:ext uri="{FF2B5EF4-FFF2-40B4-BE49-F238E27FC236}">
                <a16:creationId xmlns:a16="http://schemas.microsoft.com/office/drawing/2014/main" id="{687C9A7C-1B2E-412B-B8B9-5291C02FF412}"/>
              </a:ext>
            </a:extLst>
          </p:cNvPr>
          <p:cNvGrpSpPr/>
          <p:nvPr/>
        </p:nvGrpSpPr>
        <p:grpSpPr>
          <a:xfrm>
            <a:off x="4203265" y="2490110"/>
            <a:ext cx="342902" cy="342902"/>
            <a:chOff x="2511480" y="1832429"/>
            <a:chExt cx="3056720" cy="3056720"/>
          </a:xfrm>
        </p:grpSpPr>
        <p:sp>
          <p:nvSpPr>
            <p:cNvPr id="376" name="Freeform 18">
              <a:extLst>
                <a:ext uri="{FF2B5EF4-FFF2-40B4-BE49-F238E27FC236}">
                  <a16:creationId xmlns:a16="http://schemas.microsoft.com/office/drawing/2014/main" id="{F3040540-B329-445F-9AEC-7C064C171B61}"/>
                </a:ext>
              </a:extLst>
            </p:cNvPr>
            <p:cNvSpPr>
              <a:spLocks noEditPoints="1"/>
            </p:cNvSpPr>
            <p:nvPr/>
          </p:nvSpPr>
          <p:spPr bwMode="auto">
            <a:xfrm>
              <a:off x="2511480" y="1832429"/>
              <a:ext cx="1222690" cy="1222690"/>
            </a:xfrm>
            <a:custGeom>
              <a:avLst/>
              <a:gdLst>
                <a:gd name="T0" fmla="*/ 51 w 107"/>
                <a:gd name="T1" fmla="*/ 20 h 106"/>
                <a:gd name="T2" fmla="*/ 51 w 107"/>
                <a:gd name="T3" fmla="*/ 20 h 106"/>
                <a:gd name="T4" fmla="*/ 52 w 107"/>
                <a:gd name="T5" fmla="*/ 16 h 106"/>
                <a:gd name="T6" fmla="*/ 53 w 107"/>
                <a:gd name="T7" fmla="*/ 13 h 106"/>
                <a:gd name="T8" fmla="*/ 53 w 107"/>
                <a:gd name="T9" fmla="*/ 13 h 106"/>
                <a:gd name="T10" fmla="*/ 54 w 107"/>
                <a:gd name="T11" fmla="*/ 16 h 106"/>
                <a:gd name="T12" fmla="*/ 55 w 107"/>
                <a:gd name="T13" fmla="*/ 20 h 106"/>
                <a:gd name="T14" fmla="*/ 74 w 107"/>
                <a:gd name="T15" fmla="*/ 65 h 106"/>
                <a:gd name="T16" fmla="*/ 32 w 107"/>
                <a:gd name="T17" fmla="*/ 65 h 106"/>
                <a:gd name="T18" fmla="*/ 51 w 107"/>
                <a:gd name="T19" fmla="*/ 20 h 106"/>
                <a:gd name="T20" fmla="*/ 27 w 107"/>
                <a:gd name="T21" fmla="*/ 76 h 106"/>
                <a:gd name="T22" fmla="*/ 27 w 107"/>
                <a:gd name="T23" fmla="*/ 76 h 106"/>
                <a:gd name="T24" fmla="*/ 78 w 107"/>
                <a:gd name="T25" fmla="*/ 76 h 106"/>
                <a:gd name="T26" fmla="*/ 91 w 107"/>
                <a:gd name="T27" fmla="*/ 106 h 106"/>
                <a:gd name="T28" fmla="*/ 107 w 107"/>
                <a:gd name="T29" fmla="*/ 106 h 106"/>
                <a:gd name="T30" fmla="*/ 61 w 107"/>
                <a:gd name="T31" fmla="*/ 0 h 106"/>
                <a:gd name="T32" fmla="*/ 46 w 107"/>
                <a:gd name="T33" fmla="*/ 0 h 106"/>
                <a:gd name="T34" fmla="*/ 0 w 107"/>
                <a:gd name="T35" fmla="*/ 106 h 106"/>
                <a:gd name="T36" fmla="*/ 16 w 107"/>
                <a:gd name="T37" fmla="*/ 106 h 106"/>
                <a:gd name="T38" fmla="*/ 27 w 107"/>
                <a:gd name="T39" fmla="*/ 7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7" h="106">
                  <a:moveTo>
                    <a:pt x="51" y="20"/>
                  </a:moveTo>
                  <a:lnTo>
                    <a:pt x="51" y="20"/>
                  </a:lnTo>
                  <a:cubicBezTo>
                    <a:pt x="52" y="19"/>
                    <a:pt x="52" y="18"/>
                    <a:pt x="52" y="16"/>
                  </a:cubicBezTo>
                  <a:cubicBezTo>
                    <a:pt x="52" y="15"/>
                    <a:pt x="52" y="14"/>
                    <a:pt x="53" y="13"/>
                  </a:cubicBezTo>
                  <a:lnTo>
                    <a:pt x="53" y="13"/>
                  </a:lnTo>
                  <a:cubicBezTo>
                    <a:pt x="54" y="14"/>
                    <a:pt x="54" y="15"/>
                    <a:pt x="54" y="16"/>
                  </a:cubicBezTo>
                  <a:cubicBezTo>
                    <a:pt x="54" y="18"/>
                    <a:pt x="55" y="19"/>
                    <a:pt x="55" y="20"/>
                  </a:cubicBezTo>
                  <a:lnTo>
                    <a:pt x="74" y="65"/>
                  </a:lnTo>
                  <a:lnTo>
                    <a:pt x="32" y="65"/>
                  </a:lnTo>
                  <a:lnTo>
                    <a:pt x="51" y="20"/>
                  </a:lnTo>
                  <a:close/>
                  <a:moveTo>
                    <a:pt x="27" y="76"/>
                  </a:moveTo>
                  <a:lnTo>
                    <a:pt x="27" y="76"/>
                  </a:lnTo>
                  <a:lnTo>
                    <a:pt x="78" y="76"/>
                  </a:lnTo>
                  <a:lnTo>
                    <a:pt x="91" y="106"/>
                  </a:lnTo>
                  <a:lnTo>
                    <a:pt x="107" y="106"/>
                  </a:lnTo>
                  <a:lnTo>
                    <a:pt x="61" y="0"/>
                  </a:lnTo>
                  <a:lnTo>
                    <a:pt x="46" y="0"/>
                  </a:lnTo>
                  <a:lnTo>
                    <a:pt x="0" y="106"/>
                  </a:lnTo>
                  <a:lnTo>
                    <a:pt x="16" y="106"/>
                  </a:lnTo>
                  <a:lnTo>
                    <a:pt x="27" y="76"/>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378" name="Freeform 20">
              <a:extLst>
                <a:ext uri="{FF2B5EF4-FFF2-40B4-BE49-F238E27FC236}">
                  <a16:creationId xmlns:a16="http://schemas.microsoft.com/office/drawing/2014/main" id="{B6A6B616-582A-48EF-A11F-C76EB10519EA}"/>
                </a:ext>
              </a:extLst>
            </p:cNvPr>
            <p:cNvSpPr>
              <a:spLocks/>
            </p:cNvSpPr>
            <p:nvPr/>
          </p:nvSpPr>
          <p:spPr bwMode="auto">
            <a:xfrm>
              <a:off x="2511480" y="4592741"/>
              <a:ext cx="3056720" cy="296408"/>
            </a:xfrm>
            <a:custGeom>
              <a:avLst/>
              <a:gdLst>
                <a:gd name="T0" fmla="*/ 266 w 266"/>
                <a:gd name="T1" fmla="*/ 0 h 26"/>
                <a:gd name="T2" fmla="*/ 266 w 266"/>
                <a:gd name="T3" fmla="*/ 0 h 26"/>
                <a:gd name="T4" fmla="*/ 0 w 266"/>
                <a:gd name="T5" fmla="*/ 0 h 26"/>
                <a:gd name="T6" fmla="*/ 0 w 266"/>
                <a:gd name="T7" fmla="*/ 26 h 26"/>
                <a:gd name="T8" fmla="*/ 266 w 266"/>
                <a:gd name="T9" fmla="*/ 26 h 26"/>
                <a:gd name="T10" fmla="*/ 266 w 266"/>
                <a:gd name="T11" fmla="*/ 0 h 26"/>
              </a:gdLst>
              <a:ahLst/>
              <a:cxnLst>
                <a:cxn ang="0">
                  <a:pos x="T0" y="T1"/>
                </a:cxn>
                <a:cxn ang="0">
                  <a:pos x="T2" y="T3"/>
                </a:cxn>
                <a:cxn ang="0">
                  <a:pos x="T4" y="T5"/>
                </a:cxn>
                <a:cxn ang="0">
                  <a:pos x="T6" y="T7"/>
                </a:cxn>
                <a:cxn ang="0">
                  <a:pos x="T8" y="T9"/>
                </a:cxn>
                <a:cxn ang="0">
                  <a:pos x="T10" y="T11"/>
                </a:cxn>
              </a:cxnLst>
              <a:rect l="0" t="0" r="r" b="b"/>
              <a:pathLst>
                <a:path w="266" h="26">
                  <a:moveTo>
                    <a:pt x="266" y="0"/>
                  </a:moveTo>
                  <a:lnTo>
                    <a:pt x="266" y="0"/>
                  </a:lnTo>
                  <a:lnTo>
                    <a:pt x="0" y="0"/>
                  </a:lnTo>
                  <a:lnTo>
                    <a:pt x="0" y="26"/>
                  </a:lnTo>
                  <a:lnTo>
                    <a:pt x="266" y="26"/>
                  </a:lnTo>
                  <a:lnTo>
                    <a:pt x="266"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79" name="Freeform 21">
              <a:extLst>
                <a:ext uri="{FF2B5EF4-FFF2-40B4-BE49-F238E27FC236}">
                  <a16:creationId xmlns:a16="http://schemas.microsoft.com/office/drawing/2014/main" id="{6BC7B2E2-230B-429C-8310-60BB7E2678A1}"/>
                </a:ext>
              </a:extLst>
            </p:cNvPr>
            <p:cNvSpPr>
              <a:spLocks/>
            </p:cNvSpPr>
            <p:nvPr/>
          </p:nvSpPr>
          <p:spPr bwMode="auto">
            <a:xfrm>
              <a:off x="2511480" y="3981392"/>
              <a:ext cx="3056720" cy="296408"/>
            </a:xfrm>
            <a:custGeom>
              <a:avLst/>
              <a:gdLst>
                <a:gd name="T0" fmla="*/ 266 w 266"/>
                <a:gd name="T1" fmla="*/ 0 h 26"/>
                <a:gd name="T2" fmla="*/ 266 w 266"/>
                <a:gd name="T3" fmla="*/ 0 h 26"/>
                <a:gd name="T4" fmla="*/ 0 w 266"/>
                <a:gd name="T5" fmla="*/ 0 h 26"/>
                <a:gd name="T6" fmla="*/ 0 w 266"/>
                <a:gd name="T7" fmla="*/ 26 h 26"/>
                <a:gd name="T8" fmla="*/ 266 w 266"/>
                <a:gd name="T9" fmla="*/ 26 h 26"/>
                <a:gd name="T10" fmla="*/ 266 w 266"/>
                <a:gd name="T11" fmla="*/ 0 h 26"/>
              </a:gdLst>
              <a:ahLst/>
              <a:cxnLst>
                <a:cxn ang="0">
                  <a:pos x="T0" y="T1"/>
                </a:cxn>
                <a:cxn ang="0">
                  <a:pos x="T2" y="T3"/>
                </a:cxn>
                <a:cxn ang="0">
                  <a:pos x="T4" y="T5"/>
                </a:cxn>
                <a:cxn ang="0">
                  <a:pos x="T6" y="T7"/>
                </a:cxn>
                <a:cxn ang="0">
                  <a:pos x="T8" y="T9"/>
                </a:cxn>
                <a:cxn ang="0">
                  <a:pos x="T10" y="T11"/>
                </a:cxn>
              </a:cxnLst>
              <a:rect l="0" t="0" r="r" b="b"/>
              <a:pathLst>
                <a:path w="266" h="26">
                  <a:moveTo>
                    <a:pt x="266" y="0"/>
                  </a:moveTo>
                  <a:lnTo>
                    <a:pt x="266" y="0"/>
                  </a:lnTo>
                  <a:lnTo>
                    <a:pt x="0" y="0"/>
                  </a:lnTo>
                  <a:lnTo>
                    <a:pt x="0" y="26"/>
                  </a:lnTo>
                  <a:lnTo>
                    <a:pt x="266" y="26"/>
                  </a:lnTo>
                  <a:lnTo>
                    <a:pt x="266"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80" name="Freeform 22">
              <a:extLst>
                <a:ext uri="{FF2B5EF4-FFF2-40B4-BE49-F238E27FC236}">
                  <a16:creationId xmlns:a16="http://schemas.microsoft.com/office/drawing/2014/main" id="{8D93926B-ADD0-4839-932D-9FD232CAFE85}"/>
                </a:ext>
              </a:extLst>
            </p:cNvPr>
            <p:cNvSpPr>
              <a:spLocks/>
            </p:cNvSpPr>
            <p:nvPr/>
          </p:nvSpPr>
          <p:spPr bwMode="auto">
            <a:xfrm>
              <a:off x="4030578" y="2740178"/>
              <a:ext cx="1537622" cy="314932"/>
            </a:xfrm>
            <a:custGeom>
              <a:avLst/>
              <a:gdLst>
                <a:gd name="T0" fmla="*/ 133 w 133"/>
                <a:gd name="T1" fmla="*/ 0 h 27"/>
                <a:gd name="T2" fmla="*/ 133 w 133"/>
                <a:gd name="T3" fmla="*/ 0 h 27"/>
                <a:gd name="T4" fmla="*/ 0 w 133"/>
                <a:gd name="T5" fmla="*/ 0 h 27"/>
                <a:gd name="T6" fmla="*/ 0 w 133"/>
                <a:gd name="T7" fmla="*/ 27 h 27"/>
                <a:gd name="T8" fmla="*/ 133 w 133"/>
                <a:gd name="T9" fmla="*/ 27 h 27"/>
                <a:gd name="T10" fmla="*/ 133 w 133"/>
                <a:gd name="T11" fmla="*/ 0 h 27"/>
              </a:gdLst>
              <a:ahLst/>
              <a:cxnLst>
                <a:cxn ang="0">
                  <a:pos x="T0" y="T1"/>
                </a:cxn>
                <a:cxn ang="0">
                  <a:pos x="T2" y="T3"/>
                </a:cxn>
                <a:cxn ang="0">
                  <a:pos x="T4" y="T5"/>
                </a:cxn>
                <a:cxn ang="0">
                  <a:pos x="T6" y="T7"/>
                </a:cxn>
                <a:cxn ang="0">
                  <a:pos x="T8" y="T9"/>
                </a:cxn>
                <a:cxn ang="0">
                  <a:pos x="T10" y="T11"/>
                </a:cxn>
              </a:cxnLst>
              <a:rect l="0" t="0" r="r" b="b"/>
              <a:pathLst>
                <a:path w="133" h="27">
                  <a:moveTo>
                    <a:pt x="133" y="0"/>
                  </a:moveTo>
                  <a:lnTo>
                    <a:pt x="133" y="0"/>
                  </a:lnTo>
                  <a:lnTo>
                    <a:pt x="0" y="0"/>
                  </a:lnTo>
                  <a:lnTo>
                    <a:pt x="0" y="27"/>
                  </a:lnTo>
                  <a:lnTo>
                    <a:pt x="133" y="27"/>
                  </a:lnTo>
                  <a:lnTo>
                    <a:pt x="13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81" name="Freeform 23">
              <a:extLst>
                <a:ext uri="{FF2B5EF4-FFF2-40B4-BE49-F238E27FC236}">
                  <a16:creationId xmlns:a16="http://schemas.microsoft.com/office/drawing/2014/main" id="{7782573F-83A8-434A-851B-1A3E91422A8A}"/>
                </a:ext>
              </a:extLst>
            </p:cNvPr>
            <p:cNvSpPr>
              <a:spLocks/>
            </p:cNvSpPr>
            <p:nvPr/>
          </p:nvSpPr>
          <p:spPr bwMode="auto">
            <a:xfrm>
              <a:off x="2511480" y="3370051"/>
              <a:ext cx="3056720" cy="296408"/>
            </a:xfrm>
            <a:custGeom>
              <a:avLst/>
              <a:gdLst>
                <a:gd name="T0" fmla="*/ 266 w 266"/>
                <a:gd name="T1" fmla="*/ 0 h 26"/>
                <a:gd name="T2" fmla="*/ 266 w 266"/>
                <a:gd name="T3" fmla="*/ 0 h 26"/>
                <a:gd name="T4" fmla="*/ 0 w 266"/>
                <a:gd name="T5" fmla="*/ 0 h 26"/>
                <a:gd name="T6" fmla="*/ 0 w 266"/>
                <a:gd name="T7" fmla="*/ 26 h 26"/>
                <a:gd name="T8" fmla="*/ 266 w 266"/>
                <a:gd name="T9" fmla="*/ 26 h 26"/>
                <a:gd name="T10" fmla="*/ 266 w 266"/>
                <a:gd name="T11" fmla="*/ 0 h 26"/>
              </a:gdLst>
              <a:ahLst/>
              <a:cxnLst>
                <a:cxn ang="0">
                  <a:pos x="T0" y="T1"/>
                </a:cxn>
                <a:cxn ang="0">
                  <a:pos x="T2" y="T3"/>
                </a:cxn>
                <a:cxn ang="0">
                  <a:pos x="T4" y="T5"/>
                </a:cxn>
                <a:cxn ang="0">
                  <a:pos x="T6" y="T7"/>
                </a:cxn>
                <a:cxn ang="0">
                  <a:pos x="T8" y="T9"/>
                </a:cxn>
                <a:cxn ang="0">
                  <a:pos x="T10" y="T11"/>
                </a:cxn>
              </a:cxnLst>
              <a:rect l="0" t="0" r="r" b="b"/>
              <a:pathLst>
                <a:path w="266" h="26">
                  <a:moveTo>
                    <a:pt x="266" y="0"/>
                  </a:moveTo>
                  <a:lnTo>
                    <a:pt x="266" y="0"/>
                  </a:lnTo>
                  <a:lnTo>
                    <a:pt x="0" y="0"/>
                  </a:lnTo>
                  <a:lnTo>
                    <a:pt x="0" y="26"/>
                  </a:lnTo>
                  <a:lnTo>
                    <a:pt x="266" y="26"/>
                  </a:lnTo>
                  <a:lnTo>
                    <a:pt x="266"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83" name="Freeform 20">
              <a:extLst>
                <a:ext uri="{FF2B5EF4-FFF2-40B4-BE49-F238E27FC236}">
                  <a16:creationId xmlns:a16="http://schemas.microsoft.com/office/drawing/2014/main" id="{1D0F0130-7539-4FD6-ABCC-869D24A17962}"/>
                </a:ext>
              </a:extLst>
            </p:cNvPr>
            <p:cNvSpPr>
              <a:spLocks/>
            </p:cNvSpPr>
            <p:nvPr/>
          </p:nvSpPr>
          <p:spPr bwMode="auto">
            <a:xfrm>
              <a:off x="3842425" y="4592741"/>
              <a:ext cx="1334521" cy="296408"/>
            </a:xfrm>
            <a:custGeom>
              <a:avLst/>
              <a:gdLst>
                <a:gd name="T0" fmla="*/ 266 w 266"/>
                <a:gd name="T1" fmla="*/ 0 h 26"/>
                <a:gd name="T2" fmla="*/ 266 w 266"/>
                <a:gd name="T3" fmla="*/ 0 h 26"/>
                <a:gd name="T4" fmla="*/ 0 w 266"/>
                <a:gd name="T5" fmla="*/ 0 h 26"/>
                <a:gd name="T6" fmla="*/ 0 w 266"/>
                <a:gd name="T7" fmla="*/ 26 h 26"/>
                <a:gd name="T8" fmla="*/ 266 w 266"/>
                <a:gd name="T9" fmla="*/ 26 h 26"/>
                <a:gd name="T10" fmla="*/ 266 w 266"/>
                <a:gd name="T11" fmla="*/ 0 h 26"/>
              </a:gdLst>
              <a:ahLst/>
              <a:cxnLst>
                <a:cxn ang="0">
                  <a:pos x="T0" y="T1"/>
                </a:cxn>
                <a:cxn ang="0">
                  <a:pos x="T2" y="T3"/>
                </a:cxn>
                <a:cxn ang="0">
                  <a:pos x="T4" y="T5"/>
                </a:cxn>
                <a:cxn ang="0">
                  <a:pos x="T6" y="T7"/>
                </a:cxn>
                <a:cxn ang="0">
                  <a:pos x="T8" y="T9"/>
                </a:cxn>
                <a:cxn ang="0">
                  <a:pos x="T10" y="T11"/>
                </a:cxn>
              </a:cxnLst>
              <a:rect l="0" t="0" r="r" b="b"/>
              <a:pathLst>
                <a:path w="266" h="26">
                  <a:moveTo>
                    <a:pt x="266" y="0"/>
                  </a:moveTo>
                  <a:lnTo>
                    <a:pt x="266" y="0"/>
                  </a:lnTo>
                  <a:lnTo>
                    <a:pt x="0" y="0"/>
                  </a:lnTo>
                  <a:lnTo>
                    <a:pt x="0" y="26"/>
                  </a:lnTo>
                  <a:lnTo>
                    <a:pt x="266" y="26"/>
                  </a:lnTo>
                  <a:lnTo>
                    <a:pt x="266"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84" name="Freeform 22">
              <a:extLst>
                <a:ext uri="{FF2B5EF4-FFF2-40B4-BE49-F238E27FC236}">
                  <a16:creationId xmlns:a16="http://schemas.microsoft.com/office/drawing/2014/main" id="{6BE49F8C-1FCE-4599-B668-B50BC0D863C2}"/>
                </a:ext>
              </a:extLst>
            </p:cNvPr>
            <p:cNvSpPr>
              <a:spLocks/>
            </p:cNvSpPr>
            <p:nvPr/>
          </p:nvSpPr>
          <p:spPr bwMode="auto">
            <a:xfrm>
              <a:off x="4847771" y="2740178"/>
              <a:ext cx="720429" cy="314932"/>
            </a:xfrm>
            <a:custGeom>
              <a:avLst/>
              <a:gdLst>
                <a:gd name="T0" fmla="*/ 133 w 133"/>
                <a:gd name="T1" fmla="*/ 0 h 27"/>
                <a:gd name="T2" fmla="*/ 133 w 133"/>
                <a:gd name="T3" fmla="*/ 0 h 27"/>
                <a:gd name="T4" fmla="*/ 0 w 133"/>
                <a:gd name="T5" fmla="*/ 0 h 27"/>
                <a:gd name="T6" fmla="*/ 0 w 133"/>
                <a:gd name="T7" fmla="*/ 27 h 27"/>
                <a:gd name="T8" fmla="*/ 133 w 133"/>
                <a:gd name="T9" fmla="*/ 27 h 27"/>
                <a:gd name="T10" fmla="*/ 133 w 133"/>
                <a:gd name="T11" fmla="*/ 0 h 27"/>
              </a:gdLst>
              <a:ahLst/>
              <a:cxnLst>
                <a:cxn ang="0">
                  <a:pos x="T0" y="T1"/>
                </a:cxn>
                <a:cxn ang="0">
                  <a:pos x="T2" y="T3"/>
                </a:cxn>
                <a:cxn ang="0">
                  <a:pos x="T4" y="T5"/>
                </a:cxn>
                <a:cxn ang="0">
                  <a:pos x="T6" y="T7"/>
                </a:cxn>
                <a:cxn ang="0">
                  <a:pos x="T8" y="T9"/>
                </a:cxn>
                <a:cxn ang="0">
                  <a:pos x="T10" y="T11"/>
                </a:cxn>
              </a:cxnLst>
              <a:rect l="0" t="0" r="r" b="b"/>
              <a:pathLst>
                <a:path w="133" h="27">
                  <a:moveTo>
                    <a:pt x="133" y="0"/>
                  </a:moveTo>
                  <a:lnTo>
                    <a:pt x="133" y="0"/>
                  </a:lnTo>
                  <a:lnTo>
                    <a:pt x="0" y="0"/>
                  </a:lnTo>
                  <a:lnTo>
                    <a:pt x="0" y="27"/>
                  </a:lnTo>
                  <a:lnTo>
                    <a:pt x="133" y="27"/>
                  </a:lnTo>
                  <a:lnTo>
                    <a:pt x="133"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385" name="Freeform 23">
              <a:extLst>
                <a:ext uri="{FF2B5EF4-FFF2-40B4-BE49-F238E27FC236}">
                  <a16:creationId xmlns:a16="http://schemas.microsoft.com/office/drawing/2014/main" id="{BBEB9F68-175E-4E11-A8A6-9072798772CD}"/>
                </a:ext>
              </a:extLst>
            </p:cNvPr>
            <p:cNvSpPr>
              <a:spLocks/>
            </p:cNvSpPr>
            <p:nvPr/>
          </p:nvSpPr>
          <p:spPr bwMode="auto">
            <a:xfrm>
              <a:off x="2511480" y="3370051"/>
              <a:ext cx="1550658" cy="296408"/>
            </a:xfrm>
            <a:custGeom>
              <a:avLst/>
              <a:gdLst>
                <a:gd name="T0" fmla="*/ 266 w 266"/>
                <a:gd name="T1" fmla="*/ 0 h 26"/>
                <a:gd name="T2" fmla="*/ 266 w 266"/>
                <a:gd name="T3" fmla="*/ 0 h 26"/>
                <a:gd name="T4" fmla="*/ 0 w 266"/>
                <a:gd name="T5" fmla="*/ 0 h 26"/>
                <a:gd name="T6" fmla="*/ 0 w 266"/>
                <a:gd name="T7" fmla="*/ 26 h 26"/>
                <a:gd name="T8" fmla="*/ 266 w 266"/>
                <a:gd name="T9" fmla="*/ 26 h 26"/>
                <a:gd name="T10" fmla="*/ 266 w 266"/>
                <a:gd name="T11" fmla="*/ 0 h 26"/>
              </a:gdLst>
              <a:ahLst/>
              <a:cxnLst>
                <a:cxn ang="0">
                  <a:pos x="T0" y="T1"/>
                </a:cxn>
                <a:cxn ang="0">
                  <a:pos x="T2" y="T3"/>
                </a:cxn>
                <a:cxn ang="0">
                  <a:pos x="T4" y="T5"/>
                </a:cxn>
                <a:cxn ang="0">
                  <a:pos x="T6" y="T7"/>
                </a:cxn>
                <a:cxn ang="0">
                  <a:pos x="T8" y="T9"/>
                </a:cxn>
                <a:cxn ang="0">
                  <a:pos x="T10" y="T11"/>
                </a:cxn>
              </a:cxnLst>
              <a:rect l="0" t="0" r="r" b="b"/>
              <a:pathLst>
                <a:path w="266" h="26">
                  <a:moveTo>
                    <a:pt x="266" y="0"/>
                  </a:moveTo>
                  <a:lnTo>
                    <a:pt x="266" y="0"/>
                  </a:lnTo>
                  <a:lnTo>
                    <a:pt x="0" y="0"/>
                  </a:lnTo>
                  <a:lnTo>
                    <a:pt x="0" y="26"/>
                  </a:lnTo>
                  <a:lnTo>
                    <a:pt x="266" y="26"/>
                  </a:lnTo>
                  <a:lnTo>
                    <a:pt x="266"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111" name="Arrow: Chevron 2">
            <a:extLst>
              <a:ext uri="{FF2B5EF4-FFF2-40B4-BE49-F238E27FC236}">
                <a16:creationId xmlns:a16="http://schemas.microsoft.com/office/drawing/2014/main" id="{2DE092E1-1F21-43BC-A650-C17D55A2C421}"/>
              </a:ext>
            </a:extLst>
          </p:cNvPr>
          <p:cNvSpPr/>
          <p:nvPr/>
        </p:nvSpPr>
        <p:spPr bwMode="auto">
          <a:xfrm>
            <a:off x="9855067" y="2391598"/>
            <a:ext cx="303092" cy="1528161"/>
          </a:xfrm>
          <a:custGeom>
            <a:avLst/>
            <a:gdLst>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4" fmla="*/ 0 w 886990"/>
              <a:gd name="connsiteY4" fmla="*/ 2610702 h 2610702"/>
              <a:gd name="connsiteX5" fmla="*/ 641382 w 886990"/>
              <a:gd name="connsiteY5" fmla="*/ 1305351 h 2610702"/>
              <a:gd name="connsiteX6" fmla="*/ 0 w 886990"/>
              <a:gd name="connsiteY6" fmla="*/ 0 h 2610702"/>
              <a:gd name="connsiteX0" fmla="*/ 641382 w 886990"/>
              <a:gd name="connsiteY0" fmla="*/ 1305351 h 2610702"/>
              <a:gd name="connsiteX1" fmla="*/ 0 w 886990"/>
              <a:gd name="connsiteY1" fmla="*/ 0 h 2610702"/>
              <a:gd name="connsiteX2" fmla="*/ 245608 w 886990"/>
              <a:gd name="connsiteY2" fmla="*/ 0 h 2610702"/>
              <a:gd name="connsiteX3" fmla="*/ 886990 w 886990"/>
              <a:gd name="connsiteY3" fmla="*/ 1305351 h 2610702"/>
              <a:gd name="connsiteX4" fmla="*/ 245608 w 886990"/>
              <a:gd name="connsiteY4" fmla="*/ 2610702 h 2610702"/>
              <a:gd name="connsiteX5" fmla="*/ 0 w 886990"/>
              <a:gd name="connsiteY5" fmla="*/ 2610702 h 2610702"/>
              <a:gd name="connsiteX6" fmla="*/ 732822 w 886990"/>
              <a:gd name="connsiteY6" fmla="*/ 1396791 h 2610702"/>
              <a:gd name="connsiteX0" fmla="*/ 641382 w 886990"/>
              <a:gd name="connsiteY0" fmla="*/ 1305351 h 2610702"/>
              <a:gd name="connsiteX1" fmla="*/ 0 w 886990"/>
              <a:gd name="connsiteY1" fmla="*/ 0 h 2610702"/>
              <a:gd name="connsiteX2" fmla="*/ 245608 w 886990"/>
              <a:gd name="connsiteY2" fmla="*/ 0 h 2610702"/>
              <a:gd name="connsiteX3" fmla="*/ 886990 w 886990"/>
              <a:gd name="connsiteY3" fmla="*/ 1305351 h 2610702"/>
              <a:gd name="connsiteX4" fmla="*/ 245608 w 886990"/>
              <a:gd name="connsiteY4" fmla="*/ 2610702 h 2610702"/>
              <a:gd name="connsiteX5" fmla="*/ 0 w 886990"/>
              <a:gd name="connsiteY5" fmla="*/ 2610702 h 2610702"/>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4" fmla="*/ 0 w 886990"/>
              <a:gd name="connsiteY4" fmla="*/ 2610702 h 2610702"/>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0" fmla="*/ 0 w 641382"/>
              <a:gd name="connsiteY0" fmla="*/ 0 h 2610702"/>
              <a:gd name="connsiteX1" fmla="*/ 641382 w 641382"/>
              <a:gd name="connsiteY1" fmla="*/ 1305351 h 2610702"/>
              <a:gd name="connsiteX2" fmla="*/ 0 w 641382"/>
              <a:gd name="connsiteY2" fmla="*/ 2610702 h 2610702"/>
            </a:gdLst>
            <a:ahLst/>
            <a:cxnLst>
              <a:cxn ang="0">
                <a:pos x="connsiteX0" y="connsiteY0"/>
              </a:cxn>
              <a:cxn ang="0">
                <a:pos x="connsiteX1" y="connsiteY1"/>
              </a:cxn>
              <a:cxn ang="0">
                <a:pos x="connsiteX2" y="connsiteY2"/>
              </a:cxn>
            </a:cxnLst>
            <a:rect l="l" t="t" r="r" b="b"/>
            <a:pathLst>
              <a:path w="641382" h="2610702">
                <a:moveTo>
                  <a:pt x="0" y="0"/>
                </a:moveTo>
                <a:lnTo>
                  <a:pt x="641382" y="1305351"/>
                </a:lnTo>
                <a:lnTo>
                  <a:pt x="0" y="2610702"/>
                </a:lnTo>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prstClr val="white"/>
              </a:solidFill>
              <a:effectLst/>
              <a:uLnTx/>
              <a:uFillTx/>
              <a:latin typeface="Segoe UI"/>
              <a:ea typeface="Segoe UI" pitchFamily="34" charset="0"/>
              <a:cs typeface="Segoe UI" pitchFamily="34" charset="0"/>
            </a:endParaRPr>
          </a:p>
        </p:txBody>
      </p:sp>
      <p:grpSp>
        <p:nvGrpSpPr>
          <p:cNvPr id="9" name="Group 8">
            <a:extLst>
              <a:ext uri="{FF2B5EF4-FFF2-40B4-BE49-F238E27FC236}">
                <a16:creationId xmlns:a16="http://schemas.microsoft.com/office/drawing/2014/main" id="{D288D44F-B682-4E1E-B455-BFD4FABB4559}"/>
              </a:ext>
            </a:extLst>
          </p:cNvPr>
          <p:cNvGrpSpPr/>
          <p:nvPr/>
        </p:nvGrpSpPr>
        <p:grpSpPr>
          <a:xfrm>
            <a:off x="3135764" y="2363257"/>
            <a:ext cx="378713" cy="482103"/>
            <a:chOff x="3807569" y="3190150"/>
            <a:chExt cx="378713" cy="482103"/>
          </a:xfrm>
        </p:grpSpPr>
        <p:sp>
          <p:nvSpPr>
            <p:cNvPr id="147" name="Freeform: Shape 146">
              <a:extLst>
                <a:ext uri="{FF2B5EF4-FFF2-40B4-BE49-F238E27FC236}">
                  <a16:creationId xmlns:a16="http://schemas.microsoft.com/office/drawing/2014/main" id="{E05D076E-918C-43B1-AF1B-9B77BCAA28AC}"/>
                </a:ext>
              </a:extLst>
            </p:cNvPr>
            <p:cNvSpPr/>
            <p:nvPr/>
          </p:nvSpPr>
          <p:spPr bwMode="auto">
            <a:xfrm>
              <a:off x="3807569" y="3192559"/>
              <a:ext cx="377064" cy="479694"/>
            </a:xfrm>
            <a:custGeom>
              <a:avLst/>
              <a:gdLst>
                <a:gd name="connsiteX0" fmla="*/ 0 w 612476"/>
                <a:gd name="connsiteY0" fmla="*/ 0 h 779184"/>
                <a:gd name="connsiteX1" fmla="*/ 445383 w 612476"/>
                <a:gd name="connsiteY1" fmla="*/ 0 h 779184"/>
                <a:gd name="connsiteX2" fmla="*/ 612476 w 612476"/>
                <a:gd name="connsiteY2" fmla="*/ 155037 h 779184"/>
                <a:gd name="connsiteX3" fmla="*/ 612476 w 612476"/>
                <a:gd name="connsiteY3" fmla="*/ 779184 h 779184"/>
                <a:gd name="connsiteX4" fmla="*/ 0 w 612476"/>
                <a:gd name="connsiteY4" fmla="*/ 779184 h 779184"/>
                <a:gd name="connsiteX5" fmla="*/ 0 w 612476"/>
                <a:gd name="connsiteY5" fmla="*/ 0 h 779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2476" h="779184">
                  <a:moveTo>
                    <a:pt x="0" y="0"/>
                  </a:moveTo>
                  <a:lnTo>
                    <a:pt x="445383" y="0"/>
                  </a:lnTo>
                  <a:lnTo>
                    <a:pt x="612476" y="155037"/>
                  </a:lnTo>
                  <a:lnTo>
                    <a:pt x="612476" y="779184"/>
                  </a:lnTo>
                  <a:lnTo>
                    <a:pt x="0" y="779184"/>
                  </a:lnTo>
                  <a:lnTo>
                    <a:pt x="0" y="0"/>
                  </a:lnTo>
                  <a:close/>
                </a:path>
              </a:pathLst>
            </a:custGeom>
            <a:solidFill>
              <a:schemeClr val="tx1"/>
            </a:solidFill>
            <a:ln w="381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48" name="Group 147">
              <a:extLst>
                <a:ext uri="{FF2B5EF4-FFF2-40B4-BE49-F238E27FC236}">
                  <a16:creationId xmlns:a16="http://schemas.microsoft.com/office/drawing/2014/main" id="{B53D076D-3933-4F25-A1D5-444A7C4C7377}"/>
                </a:ext>
              </a:extLst>
            </p:cNvPr>
            <p:cNvGrpSpPr/>
            <p:nvPr/>
          </p:nvGrpSpPr>
          <p:grpSpPr>
            <a:xfrm>
              <a:off x="3859484" y="3287872"/>
              <a:ext cx="263297" cy="327098"/>
              <a:chOff x="5389394" y="4600627"/>
              <a:chExt cx="247650" cy="355600"/>
            </a:xfrm>
            <a:solidFill>
              <a:schemeClr val="accent1"/>
            </a:solidFill>
          </p:grpSpPr>
          <p:sp>
            <p:nvSpPr>
              <p:cNvPr id="150" name="Rectangle 224">
                <a:extLst>
                  <a:ext uri="{FF2B5EF4-FFF2-40B4-BE49-F238E27FC236}">
                    <a16:creationId xmlns:a16="http://schemas.microsoft.com/office/drawing/2014/main" id="{659338F0-90D5-41D3-BFC0-6C2D3F027B15}"/>
                  </a:ext>
                </a:extLst>
              </p:cNvPr>
              <p:cNvSpPr>
                <a:spLocks noChangeArrowheads="1"/>
              </p:cNvSpPr>
              <p:nvPr/>
            </p:nvSpPr>
            <p:spPr bwMode="auto">
              <a:xfrm>
                <a:off x="5389394" y="4910189"/>
                <a:ext cx="24765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51" name="Rectangle 225">
                <a:extLst>
                  <a:ext uri="{FF2B5EF4-FFF2-40B4-BE49-F238E27FC236}">
                    <a16:creationId xmlns:a16="http://schemas.microsoft.com/office/drawing/2014/main" id="{B6F77568-8B71-454C-9335-0D7227CF0A87}"/>
                  </a:ext>
                </a:extLst>
              </p:cNvPr>
              <p:cNvSpPr>
                <a:spLocks noChangeArrowheads="1"/>
              </p:cNvSpPr>
              <p:nvPr/>
            </p:nvSpPr>
            <p:spPr bwMode="auto">
              <a:xfrm>
                <a:off x="5389394" y="4832402"/>
                <a:ext cx="24765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52" name="Rectangle 226">
                <a:extLst>
                  <a:ext uri="{FF2B5EF4-FFF2-40B4-BE49-F238E27FC236}">
                    <a16:creationId xmlns:a16="http://schemas.microsoft.com/office/drawing/2014/main" id="{0BE95F2F-C3E8-4C71-8A7B-65144D2F06CD}"/>
                  </a:ext>
                </a:extLst>
              </p:cNvPr>
              <p:cNvSpPr>
                <a:spLocks noChangeArrowheads="1"/>
              </p:cNvSpPr>
              <p:nvPr/>
            </p:nvSpPr>
            <p:spPr bwMode="auto">
              <a:xfrm>
                <a:off x="5389394" y="4754614"/>
                <a:ext cx="247650"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53" name="Rectangle 227">
                <a:extLst>
                  <a:ext uri="{FF2B5EF4-FFF2-40B4-BE49-F238E27FC236}">
                    <a16:creationId xmlns:a16="http://schemas.microsoft.com/office/drawing/2014/main" id="{52FB6E7B-A3F7-4459-8F4E-213F55E73A10}"/>
                  </a:ext>
                </a:extLst>
              </p:cNvPr>
              <p:cNvSpPr>
                <a:spLocks noChangeArrowheads="1"/>
              </p:cNvSpPr>
              <p:nvPr/>
            </p:nvSpPr>
            <p:spPr bwMode="auto">
              <a:xfrm>
                <a:off x="5389394" y="4678414"/>
                <a:ext cx="24765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54" name="Rectangle 228">
                <a:extLst>
                  <a:ext uri="{FF2B5EF4-FFF2-40B4-BE49-F238E27FC236}">
                    <a16:creationId xmlns:a16="http://schemas.microsoft.com/office/drawing/2014/main" id="{9CAA1867-5C30-4C51-A015-FC33B8C64FDF}"/>
                  </a:ext>
                </a:extLst>
              </p:cNvPr>
              <p:cNvSpPr>
                <a:spLocks noChangeArrowheads="1"/>
              </p:cNvSpPr>
              <p:nvPr/>
            </p:nvSpPr>
            <p:spPr bwMode="auto">
              <a:xfrm>
                <a:off x="5389394" y="4600627"/>
                <a:ext cx="13970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149" name="Rectangle 69">
              <a:extLst>
                <a:ext uri="{FF2B5EF4-FFF2-40B4-BE49-F238E27FC236}">
                  <a16:creationId xmlns:a16="http://schemas.microsoft.com/office/drawing/2014/main" id="{A0F4F7B1-5B1D-47E7-9E5D-15BF32A713A1}"/>
                </a:ext>
              </a:extLst>
            </p:cNvPr>
            <p:cNvSpPr/>
            <p:nvPr/>
          </p:nvSpPr>
          <p:spPr bwMode="auto">
            <a:xfrm>
              <a:off x="4080962" y="3190150"/>
              <a:ext cx="105320" cy="97721"/>
            </a:xfrm>
            <a:custGeom>
              <a:avLst/>
              <a:gdLst>
                <a:gd name="connsiteX0" fmla="*/ 0 w 167094"/>
                <a:gd name="connsiteY0" fmla="*/ 0 h 155038"/>
                <a:gd name="connsiteX1" fmla="*/ 167094 w 167094"/>
                <a:gd name="connsiteY1" fmla="*/ 0 h 155038"/>
                <a:gd name="connsiteX2" fmla="*/ 167094 w 167094"/>
                <a:gd name="connsiteY2" fmla="*/ 155038 h 155038"/>
                <a:gd name="connsiteX3" fmla="*/ 0 w 167094"/>
                <a:gd name="connsiteY3" fmla="*/ 155038 h 155038"/>
                <a:gd name="connsiteX4" fmla="*/ 0 w 167094"/>
                <a:gd name="connsiteY4" fmla="*/ 0 h 155038"/>
                <a:gd name="connsiteX0" fmla="*/ 0 w 167094"/>
                <a:gd name="connsiteY0" fmla="*/ 0 h 155038"/>
                <a:gd name="connsiteX1" fmla="*/ 167094 w 167094"/>
                <a:gd name="connsiteY1" fmla="*/ 155038 h 155038"/>
                <a:gd name="connsiteX2" fmla="*/ 0 w 167094"/>
                <a:gd name="connsiteY2" fmla="*/ 155038 h 155038"/>
                <a:gd name="connsiteX3" fmla="*/ 0 w 167094"/>
                <a:gd name="connsiteY3" fmla="*/ 0 h 155038"/>
              </a:gdLst>
              <a:ahLst/>
              <a:cxnLst>
                <a:cxn ang="0">
                  <a:pos x="connsiteX0" y="connsiteY0"/>
                </a:cxn>
                <a:cxn ang="0">
                  <a:pos x="connsiteX1" y="connsiteY1"/>
                </a:cxn>
                <a:cxn ang="0">
                  <a:pos x="connsiteX2" y="connsiteY2"/>
                </a:cxn>
                <a:cxn ang="0">
                  <a:pos x="connsiteX3" y="connsiteY3"/>
                </a:cxn>
              </a:cxnLst>
              <a:rect l="l" t="t" r="r" b="b"/>
              <a:pathLst>
                <a:path w="167094" h="155038">
                  <a:moveTo>
                    <a:pt x="0" y="0"/>
                  </a:moveTo>
                  <a:lnTo>
                    <a:pt x="167094" y="155038"/>
                  </a:lnTo>
                  <a:lnTo>
                    <a:pt x="0" y="155038"/>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55" name="Group 154">
              <a:extLst>
                <a:ext uri="{FF2B5EF4-FFF2-40B4-BE49-F238E27FC236}">
                  <a16:creationId xmlns:a16="http://schemas.microsoft.com/office/drawing/2014/main" id="{69A6DB72-13D7-4810-BC43-BC8DC15A3649}"/>
                </a:ext>
              </a:extLst>
            </p:cNvPr>
            <p:cNvGrpSpPr/>
            <p:nvPr/>
          </p:nvGrpSpPr>
          <p:grpSpPr>
            <a:xfrm>
              <a:off x="3858947" y="3359424"/>
              <a:ext cx="263297" cy="255546"/>
              <a:chOff x="5389394" y="4674749"/>
              <a:chExt cx="247650" cy="281478"/>
            </a:xfrm>
            <a:solidFill>
              <a:schemeClr val="accent2"/>
            </a:solidFill>
          </p:grpSpPr>
          <p:sp>
            <p:nvSpPr>
              <p:cNvPr id="156" name="Rectangle 224">
                <a:extLst>
                  <a:ext uri="{FF2B5EF4-FFF2-40B4-BE49-F238E27FC236}">
                    <a16:creationId xmlns:a16="http://schemas.microsoft.com/office/drawing/2014/main" id="{FB0C186C-1BD9-4145-855C-DA42623E3A4F}"/>
                  </a:ext>
                </a:extLst>
              </p:cNvPr>
              <p:cNvSpPr>
                <a:spLocks noChangeArrowheads="1"/>
              </p:cNvSpPr>
              <p:nvPr/>
            </p:nvSpPr>
            <p:spPr bwMode="auto">
              <a:xfrm>
                <a:off x="5456533" y="4905861"/>
                <a:ext cx="180511" cy="5036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58" name="Rectangle 226">
                <a:extLst>
                  <a:ext uri="{FF2B5EF4-FFF2-40B4-BE49-F238E27FC236}">
                    <a16:creationId xmlns:a16="http://schemas.microsoft.com/office/drawing/2014/main" id="{D74A5855-C3B4-4FF7-B92E-A223345F9625}"/>
                  </a:ext>
                </a:extLst>
              </p:cNvPr>
              <p:cNvSpPr>
                <a:spLocks noChangeArrowheads="1"/>
              </p:cNvSpPr>
              <p:nvPr/>
            </p:nvSpPr>
            <p:spPr bwMode="auto">
              <a:xfrm>
                <a:off x="5389394" y="4750026"/>
                <a:ext cx="123825" cy="49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59" name="Rectangle 227">
                <a:extLst>
                  <a:ext uri="{FF2B5EF4-FFF2-40B4-BE49-F238E27FC236}">
                    <a16:creationId xmlns:a16="http://schemas.microsoft.com/office/drawing/2014/main" id="{0214D782-9B50-4998-AA8E-BEC3848F24F6}"/>
                  </a:ext>
                </a:extLst>
              </p:cNvPr>
              <p:cNvSpPr>
                <a:spLocks noChangeArrowheads="1"/>
              </p:cNvSpPr>
              <p:nvPr/>
            </p:nvSpPr>
            <p:spPr bwMode="auto">
              <a:xfrm>
                <a:off x="5559378" y="4674749"/>
                <a:ext cx="77666" cy="49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grpSp>
        <p:nvGrpSpPr>
          <p:cNvPr id="12" name="Group 11">
            <a:extLst>
              <a:ext uri="{FF2B5EF4-FFF2-40B4-BE49-F238E27FC236}">
                <a16:creationId xmlns:a16="http://schemas.microsoft.com/office/drawing/2014/main" id="{6C0F4F44-BF57-436E-AE0F-CD79C87A80AA}"/>
              </a:ext>
            </a:extLst>
          </p:cNvPr>
          <p:cNvGrpSpPr/>
          <p:nvPr/>
        </p:nvGrpSpPr>
        <p:grpSpPr>
          <a:xfrm>
            <a:off x="10627076" y="2083672"/>
            <a:ext cx="508245" cy="341850"/>
            <a:chOff x="9546778" y="4129796"/>
            <a:chExt cx="568772" cy="426580"/>
          </a:xfrm>
        </p:grpSpPr>
        <p:grpSp>
          <p:nvGrpSpPr>
            <p:cNvPr id="170" name="Group 400">
              <a:extLst>
                <a:ext uri="{FF2B5EF4-FFF2-40B4-BE49-F238E27FC236}">
                  <a16:creationId xmlns:a16="http://schemas.microsoft.com/office/drawing/2014/main" id="{31F9983D-17BA-44F1-B5EB-D8A52F0CB02E}"/>
                </a:ext>
              </a:extLst>
            </p:cNvPr>
            <p:cNvGrpSpPr>
              <a:grpSpLocks noChangeAspect="1"/>
            </p:cNvGrpSpPr>
            <p:nvPr/>
          </p:nvGrpSpPr>
          <p:grpSpPr bwMode="auto">
            <a:xfrm>
              <a:off x="9546778" y="4129796"/>
              <a:ext cx="568772" cy="426580"/>
              <a:chOff x="1614" y="3604"/>
              <a:chExt cx="312" cy="234"/>
            </a:xfrm>
          </p:grpSpPr>
          <p:sp>
            <p:nvSpPr>
              <p:cNvPr id="171" name="AutoShape 399">
                <a:extLst>
                  <a:ext uri="{FF2B5EF4-FFF2-40B4-BE49-F238E27FC236}">
                    <a16:creationId xmlns:a16="http://schemas.microsoft.com/office/drawing/2014/main" id="{CA441A9B-2A51-48F9-A961-0EB4AEDFC8FC}"/>
                  </a:ext>
                </a:extLst>
              </p:cNvPr>
              <p:cNvSpPr>
                <a:spLocks noChangeAspect="1" noChangeArrowheads="1" noTextEdit="1"/>
              </p:cNvSpPr>
              <p:nvPr/>
            </p:nvSpPr>
            <p:spPr bwMode="auto">
              <a:xfrm>
                <a:off x="1614" y="3604"/>
                <a:ext cx="312" cy="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72" name="Rectangle 401">
                <a:extLst>
                  <a:ext uri="{FF2B5EF4-FFF2-40B4-BE49-F238E27FC236}">
                    <a16:creationId xmlns:a16="http://schemas.microsoft.com/office/drawing/2014/main" id="{A9EEC6ED-1FE4-4B96-A62C-BB05DA41ED66}"/>
                  </a:ext>
                </a:extLst>
              </p:cNvPr>
              <p:cNvSpPr>
                <a:spLocks noChangeArrowheads="1"/>
              </p:cNvSpPr>
              <p:nvPr/>
            </p:nvSpPr>
            <p:spPr bwMode="auto">
              <a:xfrm>
                <a:off x="1614" y="3604"/>
                <a:ext cx="312" cy="2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73" name="Rectangle 402">
                <a:extLst>
                  <a:ext uri="{FF2B5EF4-FFF2-40B4-BE49-F238E27FC236}">
                    <a16:creationId xmlns:a16="http://schemas.microsoft.com/office/drawing/2014/main" id="{168DD9FD-7D69-4BBA-973A-B77EC0D7E588}"/>
                  </a:ext>
                </a:extLst>
              </p:cNvPr>
              <p:cNvSpPr>
                <a:spLocks noChangeArrowheads="1"/>
              </p:cNvSpPr>
              <p:nvPr/>
            </p:nvSpPr>
            <p:spPr bwMode="auto">
              <a:xfrm>
                <a:off x="1614" y="3633"/>
                <a:ext cx="312" cy="205"/>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74" name="Oval 403">
                <a:extLst>
                  <a:ext uri="{FF2B5EF4-FFF2-40B4-BE49-F238E27FC236}">
                    <a16:creationId xmlns:a16="http://schemas.microsoft.com/office/drawing/2014/main" id="{3F654222-2C10-47B8-9D0C-D7DA04050D04}"/>
                  </a:ext>
                </a:extLst>
              </p:cNvPr>
              <p:cNvSpPr>
                <a:spLocks noChangeArrowheads="1"/>
              </p:cNvSpPr>
              <p:nvPr/>
            </p:nvSpPr>
            <p:spPr bwMode="auto">
              <a:xfrm>
                <a:off x="1624" y="3614"/>
                <a:ext cx="10" cy="10"/>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75" name="Oval 404">
                <a:extLst>
                  <a:ext uri="{FF2B5EF4-FFF2-40B4-BE49-F238E27FC236}">
                    <a16:creationId xmlns:a16="http://schemas.microsoft.com/office/drawing/2014/main" id="{1A0D8B11-0957-45C2-A020-31DAD0127CB1}"/>
                  </a:ext>
                </a:extLst>
              </p:cNvPr>
              <p:cNvSpPr>
                <a:spLocks noChangeArrowheads="1"/>
              </p:cNvSpPr>
              <p:nvPr/>
            </p:nvSpPr>
            <p:spPr bwMode="auto">
              <a:xfrm>
                <a:off x="1638" y="3614"/>
                <a:ext cx="10" cy="10"/>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76" name="Oval 405">
                <a:extLst>
                  <a:ext uri="{FF2B5EF4-FFF2-40B4-BE49-F238E27FC236}">
                    <a16:creationId xmlns:a16="http://schemas.microsoft.com/office/drawing/2014/main" id="{6F345C98-B008-4BE6-A0BF-EA5C2E8DC9D4}"/>
                  </a:ext>
                </a:extLst>
              </p:cNvPr>
              <p:cNvSpPr>
                <a:spLocks noChangeArrowheads="1"/>
              </p:cNvSpPr>
              <p:nvPr/>
            </p:nvSpPr>
            <p:spPr bwMode="auto">
              <a:xfrm>
                <a:off x="1653" y="3614"/>
                <a:ext cx="10" cy="10"/>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grpSp>
        <p:sp>
          <p:nvSpPr>
            <p:cNvPr id="406" name="Freeform 220">
              <a:extLst>
                <a:ext uri="{FF2B5EF4-FFF2-40B4-BE49-F238E27FC236}">
                  <a16:creationId xmlns:a16="http://schemas.microsoft.com/office/drawing/2014/main" id="{FF086549-8A85-4AE2-BEE0-54A7F55ABB48}"/>
                </a:ext>
              </a:extLst>
            </p:cNvPr>
            <p:cNvSpPr/>
            <p:nvPr/>
          </p:nvSpPr>
          <p:spPr bwMode="auto">
            <a:xfrm>
              <a:off x="9682083" y="4220438"/>
              <a:ext cx="298162" cy="298162"/>
            </a:xfrm>
            <a:custGeom>
              <a:avLst/>
              <a:gdLst>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3414840 w 6689158"/>
                <a:gd name="connsiteY20" fmla="*/ 2285703 h 6689159"/>
                <a:gd name="connsiteX21" fmla="*/ 3364850 w 6689158"/>
                <a:gd name="connsiteY21" fmla="*/ 2318041 h 6689159"/>
                <a:gd name="connsiteX22" fmla="*/ 2848518 w 6689158"/>
                <a:gd name="connsiteY22" fmla="*/ 2733562 h 6689159"/>
                <a:gd name="connsiteX23" fmla="*/ 2690374 w 6689158"/>
                <a:gd name="connsiteY23" fmla="*/ 2890404 h 6689159"/>
                <a:gd name="connsiteX24" fmla="*/ 2571277 w 6689158"/>
                <a:gd name="connsiteY24" fmla="*/ 3021477 h 6689159"/>
                <a:gd name="connsiteX25" fmla="*/ 2590552 w 6689158"/>
                <a:gd name="connsiteY25" fmla="*/ 3056989 h 6689159"/>
                <a:gd name="connsiteX26" fmla="*/ 2660349 w 6689158"/>
                <a:gd name="connsiteY26" fmla="*/ 3402707 h 6689159"/>
                <a:gd name="connsiteX27" fmla="*/ 2590552 w 6689158"/>
                <a:gd name="connsiteY27" fmla="*/ 3748426 h 6689159"/>
                <a:gd name="connsiteX28" fmla="*/ 2530886 w 6689158"/>
                <a:gd name="connsiteY28" fmla="*/ 3858356 h 6689159"/>
                <a:gd name="connsiteX29" fmla="*/ 2709229 w 6689158"/>
                <a:gd name="connsiteY29" fmla="*/ 4015297 h 6689159"/>
                <a:gd name="connsiteX30" fmla="*/ 3266837 w 6689158"/>
                <a:gd name="connsiteY30" fmla="*/ 4389432 h 6689159"/>
                <a:gd name="connsiteX31" fmla="*/ 3452642 w 6689158"/>
                <a:gd name="connsiteY31" fmla="*/ 4482945 h 6689159"/>
                <a:gd name="connsiteX32" fmla="*/ 3528532 w 6689158"/>
                <a:gd name="connsiteY32" fmla="*/ 4441753 h 6689159"/>
                <a:gd name="connsiteX33" fmla="*/ 3760569 w 6689158"/>
                <a:gd name="connsiteY33" fmla="*/ 4394906 h 6689159"/>
                <a:gd name="connsiteX34" fmla="*/ 4309843 w 6689158"/>
                <a:gd name="connsiteY34" fmla="*/ 4758990 h 6689159"/>
                <a:gd name="connsiteX35" fmla="*/ 4320607 w 6689158"/>
                <a:gd name="connsiteY35" fmla="*/ 4793664 h 6689159"/>
                <a:gd name="connsiteX36" fmla="*/ 4559688 w 6689158"/>
                <a:gd name="connsiteY36" fmla="*/ 4845550 h 6689159"/>
                <a:gd name="connsiteX37" fmla="*/ 5273213 w 6689158"/>
                <a:gd name="connsiteY37" fmla="*/ 4906508 h 6689159"/>
                <a:gd name="connsiteX38" fmla="*/ 5685342 w 6689158"/>
                <a:gd name="connsiteY38" fmla="*/ 4886359 h 6689159"/>
                <a:gd name="connsiteX39" fmla="*/ 5794448 w 6689158"/>
                <a:gd name="connsiteY39" fmla="*/ 4872934 h 6689159"/>
                <a:gd name="connsiteX40" fmla="*/ 5885995 w 6689158"/>
                <a:gd name="connsiteY40" fmla="*/ 4722245 h 6689159"/>
                <a:gd name="connsiteX41" fmla="*/ 6007702 w 6689158"/>
                <a:gd name="connsiteY41" fmla="*/ 4469596 h 6689159"/>
                <a:gd name="connsiteX42" fmla="*/ 6025566 w 6689158"/>
                <a:gd name="connsiteY42" fmla="*/ 4420788 h 6689159"/>
                <a:gd name="connsiteX43" fmla="*/ 5774209 w 6689158"/>
                <a:gd name="connsiteY43" fmla="*/ 4251797 h 6689159"/>
                <a:gd name="connsiteX44" fmla="*/ 5530775 w 6689158"/>
                <a:gd name="connsiteY44" fmla="*/ 4077911 h 6689159"/>
                <a:gd name="connsiteX45" fmla="*/ 5435413 w 6689158"/>
                <a:gd name="connsiteY45" fmla="*/ 4006461 h 6689159"/>
                <a:gd name="connsiteX46" fmla="*/ 5428090 w 6689158"/>
                <a:gd name="connsiteY46" fmla="*/ 4012503 h 6689159"/>
                <a:gd name="connsiteX47" fmla="*/ 5066831 w 6689158"/>
                <a:gd name="connsiteY47" fmla="*/ 4122852 h 6689159"/>
                <a:gd name="connsiteX48" fmla="*/ 4420700 w 6689158"/>
                <a:gd name="connsiteY48" fmla="*/ 3476722 h 6689159"/>
                <a:gd name="connsiteX49" fmla="*/ 4433828 w 6689158"/>
                <a:gd name="connsiteY49" fmla="*/ 3346504 h 6689159"/>
                <a:gd name="connsiteX50" fmla="*/ 4468981 w 6689158"/>
                <a:gd name="connsiteY50" fmla="*/ 3233259 h 6689159"/>
                <a:gd name="connsiteX51" fmla="*/ 4439706 w 6689158"/>
                <a:gd name="connsiteY51" fmla="*/ 3208684 h 6689159"/>
                <a:gd name="connsiteX52" fmla="*/ 3535763 w 6689158"/>
                <a:gd name="connsiteY52" fmla="*/ 2400517 h 6689159"/>
                <a:gd name="connsiteX53" fmla="*/ 851869 w 6689158"/>
                <a:gd name="connsiteY53" fmla="*/ 1886744 h 6689159"/>
                <a:gd name="connsiteX54" fmla="*/ 803165 w 6689158"/>
                <a:gd name="connsiteY54" fmla="*/ 1966913 h 6689159"/>
                <a:gd name="connsiteX55" fmla="*/ 454328 w 6689158"/>
                <a:gd name="connsiteY55" fmla="*/ 3344581 h 6689159"/>
                <a:gd name="connsiteX56" fmla="*/ 947938 w 6689158"/>
                <a:gd name="connsiteY56" fmla="*/ 4960549 h 6689159"/>
                <a:gd name="connsiteX57" fmla="*/ 959588 w 6689158"/>
                <a:gd name="connsiteY57" fmla="*/ 4976126 h 6689159"/>
                <a:gd name="connsiteX58" fmla="*/ 959588 w 6689158"/>
                <a:gd name="connsiteY58" fmla="*/ 4976125 h 6689159"/>
                <a:gd name="connsiteX59" fmla="*/ 964880 w 6689158"/>
                <a:gd name="connsiteY59" fmla="*/ 4912286 h 6689159"/>
                <a:gd name="connsiteX60" fmla="*/ 1095934 w 6689158"/>
                <a:gd name="connsiteY60" fmla="*/ 4201672 h 6689159"/>
                <a:gd name="connsiteX61" fmla="*/ 1147594 w 6689158"/>
                <a:gd name="connsiteY61" fmla="*/ 4033598 h 6689159"/>
                <a:gd name="connsiteX62" fmla="*/ 1144134 w 6689158"/>
                <a:gd name="connsiteY62" fmla="*/ 4030744 h 6689159"/>
                <a:gd name="connsiteX63" fmla="*/ 883992 w 6689158"/>
                <a:gd name="connsiteY63" fmla="*/ 3402708 h 6689159"/>
                <a:gd name="connsiteX64" fmla="*/ 1144135 w 6689158"/>
                <a:gd name="connsiteY64" fmla="*/ 2774670 h 6689159"/>
                <a:gd name="connsiteX65" fmla="*/ 1146941 w 6689158"/>
                <a:gd name="connsiteY65" fmla="*/ 2772355 h 6689159"/>
                <a:gd name="connsiteX66" fmla="*/ 1073336 w 6689158"/>
                <a:gd name="connsiteY66" fmla="*/ 2611529 h 6689159"/>
                <a:gd name="connsiteX67" fmla="*/ 851993 w 6689158"/>
                <a:gd name="connsiteY67" fmla="*/ 1887409 h 6689159"/>
                <a:gd name="connsiteX68" fmla="*/ 5524628 w 6689158"/>
                <a:gd name="connsiteY68" fmla="*/ 1450865 h 6689159"/>
                <a:gd name="connsiteX69" fmla="*/ 5524628 w 6689158"/>
                <a:gd name="connsiteY69" fmla="*/ 1450866 h 6689159"/>
                <a:gd name="connsiteX70" fmla="*/ 5574839 w 6689158"/>
                <a:gd name="connsiteY70" fmla="*/ 1506112 h 6689159"/>
                <a:gd name="connsiteX71" fmla="*/ 5611312 w 6689158"/>
                <a:gd name="connsiteY71" fmla="*/ 1554887 h 6689159"/>
                <a:gd name="connsiteX72" fmla="*/ 5610671 w 6689158"/>
                <a:gd name="connsiteY72" fmla="*/ 1554917 h 6689159"/>
                <a:gd name="connsiteX73" fmla="*/ 3930424 w 6689158"/>
                <a:gd name="connsiteY73" fmla="*/ 1991564 h 6689159"/>
                <a:gd name="connsiteX74" fmla="*/ 3863712 w 6689158"/>
                <a:gd name="connsiteY74" fmla="*/ 2025688 h 6689159"/>
                <a:gd name="connsiteX75" fmla="*/ 3998266 w 6689158"/>
                <a:gd name="connsiteY75" fmla="*/ 2153752 h 6689159"/>
                <a:gd name="connsiteX76" fmla="*/ 4470031 w 6689158"/>
                <a:gd name="connsiteY76" fmla="*/ 2590407 h 6689159"/>
                <a:gd name="connsiteX77" fmla="*/ 4801691 w 6689158"/>
                <a:gd name="connsiteY77" fmla="*/ 2888769 h 6689159"/>
                <a:gd name="connsiteX78" fmla="*/ 4815328 w 6689158"/>
                <a:gd name="connsiteY78" fmla="*/ 2881367 h 6689159"/>
                <a:gd name="connsiteX79" fmla="*/ 5066831 w 6689158"/>
                <a:gd name="connsiteY79" fmla="*/ 2830591 h 6689159"/>
                <a:gd name="connsiteX80" fmla="*/ 5712962 w 6689158"/>
                <a:gd name="connsiteY80" fmla="*/ 3476722 h 6689159"/>
                <a:gd name="connsiteX81" fmla="*/ 5699834 w 6689158"/>
                <a:gd name="connsiteY81" fmla="*/ 3606939 h 6689159"/>
                <a:gd name="connsiteX82" fmla="*/ 5684600 w 6689158"/>
                <a:gd name="connsiteY82" fmla="*/ 3656022 h 6689159"/>
                <a:gd name="connsiteX83" fmla="*/ 5861148 w 6689158"/>
                <a:gd name="connsiteY83" fmla="*/ 3805497 h 6689159"/>
                <a:gd name="connsiteX84" fmla="*/ 6147161 w 6689158"/>
                <a:gd name="connsiteY84" fmla="*/ 4039666 h 6689159"/>
                <a:gd name="connsiteX85" fmla="*/ 6147160 w 6689158"/>
                <a:gd name="connsiteY85" fmla="*/ 4039665 h 6689159"/>
                <a:gd name="connsiteX86" fmla="*/ 6176112 w 6689158"/>
                <a:gd name="connsiteY86" fmla="*/ 3927066 h 6689159"/>
                <a:gd name="connsiteX87" fmla="*/ 6234832 w 6689158"/>
                <a:gd name="connsiteY87" fmla="*/ 3344579 h 6689159"/>
                <a:gd name="connsiteX88" fmla="*/ 5741222 w 6689158"/>
                <a:gd name="connsiteY88" fmla="*/ 1728614 h 6689159"/>
                <a:gd name="connsiteX89" fmla="*/ 5611312 w 6689158"/>
                <a:gd name="connsiteY89" fmla="*/ 1554887 h 6689159"/>
                <a:gd name="connsiteX90" fmla="*/ 5574839 w 6689158"/>
                <a:gd name="connsiteY90" fmla="*/ 1506111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5140393 w 6689158"/>
                <a:gd name="connsiteY121" fmla="*/ 1082424 h 6689159"/>
                <a:gd name="connsiteX122" fmla="*/ 5140394 w 6689158"/>
                <a:gd name="connsiteY122" fmla="*/ 1082424 h 6689159"/>
                <a:gd name="connsiteX123" fmla="*/ 5020677 w 6689158"/>
                <a:gd name="connsiteY123" fmla="*/ 992901 h 6689159"/>
                <a:gd name="connsiteX124" fmla="*/ 4960548 w 6689158"/>
                <a:gd name="connsiteY124" fmla="*/ 947937 h 6689159"/>
                <a:gd name="connsiteX125" fmla="*/ 3344580 w 6689158"/>
                <a:gd name="connsiteY125" fmla="*/ 454327 h 6689159"/>
                <a:gd name="connsiteX126" fmla="*/ 3344579 w 6689158"/>
                <a:gd name="connsiteY126" fmla="*/ 0 h 6689159"/>
                <a:gd name="connsiteX127" fmla="*/ 5709555 w 6689158"/>
                <a:gd name="connsiteY127" fmla="*/ 979605 h 6689159"/>
                <a:gd name="connsiteX128" fmla="*/ 5721404 w 6689158"/>
                <a:gd name="connsiteY128" fmla="*/ 992643 h 6689159"/>
                <a:gd name="connsiteX129" fmla="*/ 5925421 w 6689158"/>
                <a:gd name="connsiteY129" fmla="*/ 1217117 h 6689159"/>
                <a:gd name="connsiteX130" fmla="*/ 6117959 w 6689158"/>
                <a:gd name="connsiteY130" fmla="*/ 1474595 h 6689159"/>
                <a:gd name="connsiteX131" fmla="*/ 6162894 w 6689158"/>
                <a:gd name="connsiteY131" fmla="*/ 1548561 h 6689159"/>
                <a:gd name="connsiteX132" fmla="*/ 6162893 w 6689158"/>
                <a:gd name="connsiteY132" fmla="*/ 1548563 h 6689159"/>
                <a:gd name="connsiteX133" fmla="*/ 6285487 w 6689158"/>
                <a:gd name="connsiteY133" fmla="*/ 1750355 h 6689159"/>
                <a:gd name="connsiteX134" fmla="*/ 6689158 w 6689158"/>
                <a:gd name="connsiteY134" fmla="*/ 3344580 h 6689159"/>
                <a:gd name="connsiteX135" fmla="*/ 6538793 w 6689158"/>
                <a:gd name="connsiteY135" fmla="*/ 4339156 h 6689159"/>
                <a:gd name="connsiteX136" fmla="*/ 6534721 w 6689158"/>
                <a:gd name="connsiteY136" fmla="*/ 4350281 h 6689159"/>
                <a:gd name="connsiteX137" fmla="*/ 6426326 w 6689158"/>
                <a:gd name="connsiteY137" fmla="*/ 4646440 h 6689159"/>
                <a:gd name="connsiteX138" fmla="*/ 6421122 w 6689158"/>
                <a:gd name="connsiteY138" fmla="*/ 4657245 h 6689159"/>
                <a:gd name="connsiteX139" fmla="*/ 6372396 w 6689158"/>
                <a:gd name="connsiteY139" fmla="*/ 4758392 h 6689159"/>
                <a:gd name="connsiteX140" fmla="*/ 6285487 w 6689158"/>
                <a:gd name="connsiteY140" fmla="*/ 4938805 h 6689159"/>
                <a:gd name="connsiteX141" fmla="*/ 6117958 w 6689158"/>
                <a:gd name="connsiteY141" fmla="*/ 5214566 h 6689159"/>
                <a:gd name="connsiteX142" fmla="*/ 6035322 w 6689158"/>
                <a:gd name="connsiteY142" fmla="*/ 5325072 h 6689159"/>
                <a:gd name="connsiteX143" fmla="*/ 5925420 w 6689158"/>
                <a:gd name="connsiteY143" fmla="*/ 5472042 h 6689159"/>
                <a:gd name="connsiteX144" fmla="*/ 3344580 w 6689158"/>
                <a:gd name="connsiteY144" fmla="*/ 6689159 h 6689159"/>
                <a:gd name="connsiteX145" fmla="*/ 1474594 w 6689158"/>
                <a:gd name="connsiteY145" fmla="*/ 6117958 h 6689159"/>
                <a:gd name="connsiteX146" fmla="*/ 1464440 w 6689158"/>
                <a:gd name="connsiteY146" fmla="*/ 6110366 h 6689159"/>
                <a:gd name="connsiteX147" fmla="*/ 1217117 w 6689158"/>
                <a:gd name="connsiteY147" fmla="*/ 5925420 h 6689159"/>
                <a:gd name="connsiteX148" fmla="*/ 979606 w 6689158"/>
                <a:gd name="connsiteY148" fmla="*/ 5709555 h 6689159"/>
                <a:gd name="connsiteX149" fmla="*/ 941121 w 6689158"/>
                <a:gd name="connsiteY149" fmla="*/ 5667211 h 6689159"/>
                <a:gd name="connsiteX150" fmla="*/ 763739 w 6689158"/>
                <a:gd name="connsiteY150" fmla="*/ 5472043 h 6689159"/>
                <a:gd name="connsiteX151" fmla="*/ 0 w 6689158"/>
                <a:gd name="connsiteY151" fmla="*/ 3344580 h 6689159"/>
                <a:gd name="connsiteX152" fmla="*/ 763739 w 6689158"/>
                <a:gd name="connsiteY152" fmla="*/ 1217118 h 6689159"/>
                <a:gd name="connsiteX153" fmla="*/ 979605 w 6689158"/>
                <a:gd name="connsiteY153" fmla="*/ 979604 h 6689159"/>
                <a:gd name="connsiteX154" fmla="*/ 1217117 w 6689158"/>
                <a:gd name="connsiteY154" fmla="*/ 763739 h 6689159"/>
                <a:gd name="connsiteX155" fmla="*/ 1252792 w 6689158"/>
                <a:gd name="connsiteY155" fmla="*/ 737062 h 6689159"/>
                <a:gd name="connsiteX156" fmla="*/ 1474594 w 6689158"/>
                <a:gd name="connsiteY156" fmla="*/ 571201 h 6689159"/>
                <a:gd name="connsiteX157" fmla="*/ 1650297 w 6689158"/>
                <a:gd name="connsiteY157" fmla="*/ 464459 h 6689159"/>
                <a:gd name="connsiteX158" fmla="*/ 1750354 w 6689158"/>
                <a:gd name="connsiteY158" fmla="*/ 403673 h 6689159"/>
                <a:gd name="connsiteX159" fmla="*/ 2042719 w 6689158"/>
                <a:gd name="connsiteY159" fmla="*/ 262835 h 6689159"/>
                <a:gd name="connsiteX160" fmla="*/ 2083584 w 6689158"/>
                <a:gd name="connsiteY160" fmla="*/ 247876 h 6689159"/>
                <a:gd name="connsiteX161" fmla="*/ 2350003 w 6689158"/>
                <a:gd name="connsiteY161" fmla="*/ 150366 h 6689159"/>
                <a:gd name="connsiteX162" fmla="*/ 3344579 w 6689158"/>
                <a:gd name="connsiteY162"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574839 w 6689158"/>
                <a:gd name="connsiteY71" fmla="*/ 1506111 h 6689159"/>
                <a:gd name="connsiteX72" fmla="*/ 5524628 w 6689158"/>
                <a:gd name="connsiteY72" fmla="*/ 1450866 h 6689159"/>
                <a:gd name="connsiteX73" fmla="*/ 5574839 w 6689158"/>
                <a:gd name="connsiteY73" fmla="*/ 1506112 h 6689159"/>
                <a:gd name="connsiteX74" fmla="*/ 5611312 w 6689158"/>
                <a:gd name="connsiteY74" fmla="*/ 1554887 h 6689159"/>
                <a:gd name="connsiteX75" fmla="*/ 5610671 w 6689158"/>
                <a:gd name="connsiteY75" fmla="*/ 1554917 h 6689159"/>
                <a:gd name="connsiteX76" fmla="*/ 3930424 w 6689158"/>
                <a:gd name="connsiteY76" fmla="*/ 1991564 h 6689159"/>
                <a:gd name="connsiteX77" fmla="*/ 3863712 w 6689158"/>
                <a:gd name="connsiteY77" fmla="*/ 2025688 h 6689159"/>
                <a:gd name="connsiteX78" fmla="*/ 3998266 w 6689158"/>
                <a:gd name="connsiteY78" fmla="*/ 2153752 h 6689159"/>
                <a:gd name="connsiteX79" fmla="*/ 4470031 w 6689158"/>
                <a:gd name="connsiteY79" fmla="*/ 2590407 h 6689159"/>
                <a:gd name="connsiteX80" fmla="*/ 4801691 w 6689158"/>
                <a:gd name="connsiteY80" fmla="*/ 2888769 h 6689159"/>
                <a:gd name="connsiteX81" fmla="*/ 4815328 w 6689158"/>
                <a:gd name="connsiteY81" fmla="*/ 2881367 h 6689159"/>
                <a:gd name="connsiteX82" fmla="*/ 5066831 w 6689158"/>
                <a:gd name="connsiteY82" fmla="*/ 2830591 h 6689159"/>
                <a:gd name="connsiteX83" fmla="*/ 5712962 w 6689158"/>
                <a:gd name="connsiteY83" fmla="*/ 3476722 h 6689159"/>
                <a:gd name="connsiteX84" fmla="*/ 5699834 w 6689158"/>
                <a:gd name="connsiteY84" fmla="*/ 3606939 h 6689159"/>
                <a:gd name="connsiteX85" fmla="*/ 5684600 w 6689158"/>
                <a:gd name="connsiteY85" fmla="*/ 3656022 h 6689159"/>
                <a:gd name="connsiteX86" fmla="*/ 5861148 w 6689158"/>
                <a:gd name="connsiteY86" fmla="*/ 3805497 h 6689159"/>
                <a:gd name="connsiteX87" fmla="*/ 6147161 w 6689158"/>
                <a:gd name="connsiteY87" fmla="*/ 4039666 h 6689159"/>
                <a:gd name="connsiteX88" fmla="*/ 6147160 w 6689158"/>
                <a:gd name="connsiteY88" fmla="*/ 4039665 h 6689159"/>
                <a:gd name="connsiteX89" fmla="*/ 6176112 w 6689158"/>
                <a:gd name="connsiteY89" fmla="*/ 3927066 h 6689159"/>
                <a:gd name="connsiteX90" fmla="*/ 6234832 w 6689158"/>
                <a:gd name="connsiteY90" fmla="*/ 3344579 h 6689159"/>
                <a:gd name="connsiteX91" fmla="*/ 5741222 w 6689158"/>
                <a:gd name="connsiteY91" fmla="*/ 1728614 h 6689159"/>
                <a:gd name="connsiteX92" fmla="*/ 5611312 w 6689158"/>
                <a:gd name="connsiteY92" fmla="*/ 1554887 h 6689159"/>
                <a:gd name="connsiteX93" fmla="*/ 5574839 w 6689158"/>
                <a:gd name="connsiteY93" fmla="*/ 1506111 h 6689159"/>
                <a:gd name="connsiteX94" fmla="*/ 1958215 w 6689158"/>
                <a:gd name="connsiteY94" fmla="*/ 808450 h 6689159"/>
                <a:gd name="connsiteX95" fmla="*/ 1728612 w 6689158"/>
                <a:gd name="connsiteY95" fmla="*/ 947938 h 6689159"/>
                <a:gd name="connsiteX96" fmla="*/ 1300863 w 6689158"/>
                <a:gd name="connsiteY96" fmla="*/ 1300863 h 6689159"/>
                <a:gd name="connsiteX97" fmla="*/ 1258822 w 6689158"/>
                <a:gd name="connsiteY97" fmla="*/ 1347119 h 6689159"/>
                <a:gd name="connsiteX98" fmla="*/ 1258823 w 6689158"/>
                <a:gd name="connsiteY98" fmla="*/ 1347121 h 6689159"/>
                <a:gd name="connsiteX99" fmla="*/ 1263190 w 6689158"/>
                <a:gd name="connsiteY99" fmla="*/ 1402742 h 6689159"/>
                <a:gd name="connsiteX100" fmla="*/ 1504198 w 6689158"/>
                <a:gd name="connsiteY100" fmla="*/ 2390321 h 6689159"/>
                <a:gd name="connsiteX101" fmla="*/ 1570031 w 6689158"/>
                <a:gd name="connsiteY101" fmla="*/ 2538525 h 6689159"/>
                <a:gd name="connsiteX102" fmla="*/ 1593172 w 6689158"/>
                <a:gd name="connsiteY102" fmla="*/ 2532572 h 6689159"/>
                <a:gd name="connsiteX103" fmla="*/ 1772170 w 6689158"/>
                <a:gd name="connsiteY103" fmla="*/ 2514528 h 6689159"/>
                <a:gd name="connsiteX104" fmla="*/ 1951170 w 6689158"/>
                <a:gd name="connsiteY104" fmla="*/ 2532573 h 6689159"/>
                <a:gd name="connsiteX105" fmla="*/ 1953707 w 6689158"/>
                <a:gd name="connsiteY105" fmla="*/ 2533225 h 6689159"/>
                <a:gd name="connsiteX106" fmla="*/ 2046764 w 6689158"/>
                <a:gd name="connsiteY106" fmla="*/ 2419427 h 6689159"/>
                <a:gd name="connsiteX107" fmla="*/ 2304042 w 6689158"/>
                <a:gd name="connsiteY107" fmla="*/ 2155240 h 6689159"/>
                <a:gd name="connsiteX108" fmla="*/ 2679904 w 6689158"/>
                <a:gd name="connsiteY108" fmla="*/ 1840257 h 6689159"/>
                <a:gd name="connsiteX109" fmla="*/ 2839402 w 6689158"/>
                <a:gd name="connsiteY109" fmla="*/ 1728600 h 6689159"/>
                <a:gd name="connsiteX110" fmla="*/ 2839403 w 6689158"/>
                <a:gd name="connsiteY110" fmla="*/ 1728599 h 6689159"/>
                <a:gd name="connsiteX111" fmla="*/ 2180258 w 6689158"/>
                <a:gd name="connsiteY111" fmla="*/ 1049601 h 6689159"/>
                <a:gd name="connsiteX112" fmla="*/ 1958217 w 6689158"/>
                <a:gd name="connsiteY112" fmla="*/ 808450 h 6689159"/>
                <a:gd name="connsiteX113" fmla="*/ 1958215 w 6689158"/>
                <a:gd name="connsiteY113" fmla="*/ 808451 h 6689159"/>
                <a:gd name="connsiteX114" fmla="*/ 1958215 w 6689158"/>
                <a:gd name="connsiteY114" fmla="*/ 808450 h 6689159"/>
                <a:gd name="connsiteX115" fmla="*/ 3344580 w 6689158"/>
                <a:gd name="connsiteY115" fmla="*/ 454327 h 6689159"/>
                <a:gd name="connsiteX116" fmla="*/ 2485108 w 6689158"/>
                <a:gd name="connsiteY116" fmla="*/ 584267 h 6689159"/>
                <a:gd name="connsiteX117" fmla="*/ 2426658 w 6689158"/>
                <a:gd name="connsiteY117" fmla="*/ 605660 h 6689159"/>
                <a:gd name="connsiteX118" fmla="*/ 2608239 w 6689158"/>
                <a:gd name="connsiteY118" fmla="*/ 793623 h 6689159"/>
                <a:gd name="connsiteX119" fmla="*/ 3061380 w 6689158"/>
                <a:gd name="connsiteY119" fmla="*/ 1249579 h 6689159"/>
                <a:gd name="connsiteX120" fmla="*/ 3282982 w 6689158"/>
                <a:gd name="connsiteY120" fmla="*/ 1466429 h 6689159"/>
                <a:gd name="connsiteX121" fmla="*/ 3282982 w 6689158"/>
                <a:gd name="connsiteY121" fmla="*/ 1466430 h 6689159"/>
                <a:gd name="connsiteX122" fmla="*/ 3293669 w 6689158"/>
                <a:gd name="connsiteY122" fmla="*/ 1460635 h 6689159"/>
                <a:gd name="connsiteX123" fmla="*/ 4895242 w 6689158"/>
                <a:gd name="connsiteY123" fmla="*/ 1001928 h 6689159"/>
                <a:gd name="connsiteX124" fmla="*/ 5020677 w 6689158"/>
                <a:gd name="connsiteY124" fmla="*/ 992902 h 6689159"/>
                <a:gd name="connsiteX125" fmla="*/ 5140393 w 6689158"/>
                <a:gd name="connsiteY125" fmla="*/ 1082424 h 6689159"/>
                <a:gd name="connsiteX126" fmla="*/ 5140394 w 6689158"/>
                <a:gd name="connsiteY126" fmla="*/ 1082424 h 6689159"/>
                <a:gd name="connsiteX127" fmla="*/ 5020677 w 6689158"/>
                <a:gd name="connsiteY127" fmla="*/ 992901 h 6689159"/>
                <a:gd name="connsiteX128" fmla="*/ 4960548 w 6689158"/>
                <a:gd name="connsiteY128" fmla="*/ 947937 h 6689159"/>
                <a:gd name="connsiteX129" fmla="*/ 3344580 w 6689158"/>
                <a:gd name="connsiteY129" fmla="*/ 454327 h 6689159"/>
                <a:gd name="connsiteX130" fmla="*/ 3344579 w 6689158"/>
                <a:gd name="connsiteY130" fmla="*/ 0 h 6689159"/>
                <a:gd name="connsiteX131" fmla="*/ 5709555 w 6689158"/>
                <a:gd name="connsiteY131" fmla="*/ 979605 h 6689159"/>
                <a:gd name="connsiteX132" fmla="*/ 5721404 w 6689158"/>
                <a:gd name="connsiteY132" fmla="*/ 992643 h 6689159"/>
                <a:gd name="connsiteX133" fmla="*/ 5925421 w 6689158"/>
                <a:gd name="connsiteY133" fmla="*/ 1217117 h 6689159"/>
                <a:gd name="connsiteX134" fmla="*/ 6117959 w 6689158"/>
                <a:gd name="connsiteY134" fmla="*/ 1474595 h 6689159"/>
                <a:gd name="connsiteX135" fmla="*/ 6162894 w 6689158"/>
                <a:gd name="connsiteY135" fmla="*/ 1548561 h 6689159"/>
                <a:gd name="connsiteX136" fmla="*/ 6162893 w 6689158"/>
                <a:gd name="connsiteY136" fmla="*/ 1548563 h 6689159"/>
                <a:gd name="connsiteX137" fmla="*/ 6285487 w 6689158"/>
                <a:gd name="connsiteY137" fmla="*/ 1750355 h 6689159"/>
                <a:gd name="connsiteX138" fmla="*/ 6689158 w 6689158"/>
                <a:gd name="connsiteY138" fmla="*/ 3344580 h 6689159"/>
                <a:gd name="connsiteX139" fmla="*/ 6538793 w 6689158"/>
                <a:gd name="connsiteY139" fmla="*/ 4339156 h 6689159"/>
                <a:gd name="connsiteX140" fmla="*/ 6534721 w 6689158"/>
                <a:gd name="connsiteY140" fmla="*/ 4350281 h 6689159"/>
                <a:gd name="connsiteX141" fmla="*/ 6426326 w 6689158"/>
                <a:gd name="connsiteY141" fmla="*/ 4646440 h 6689159"/>
                <a:gd name="connsiteX142" fmla="*/ 6421122 w 6689158"/>
                <a:gd name="connsiteY142" fmla="*/ 4657245 h 6689159"/>
                <a:gd name="connsiteX143" fmla="*/ 6372396 w 6689158"/>
                <a:gd name="connsiteY143" fmla="*/ 4758392 h 6689159"/>
                <a:gd name="connsiteX144" fmla="*/ 6285487 w 6689158"/>
                <a:gd name="connsiteY144" fmla="*/ 4938805 h 6689159"/>
                <a:gd name="connsiteX145" fmla="*/ 6117958 w 6689158"/>
                <a:gd name="connsiteY145" fmla="*/ 5214566 h 6689159"/>
                <a:gd name="connsiteX146" fmla="*/ 6035322 w 6689158"/>
                <a:gd name="connsiteY146" fmla="*/ 5325072 h 6689159"/>
                <a:gd name="connsiteX147" fmla="*/ 5925420 w 6689158"/>
                <a:gd name="connsiteY147" fmla="*/ 5472042 h 6689159"/>
                <a:gd name="connsiteX148" fmla="*/ 3344580 w 6689158"/>
                <a:gd name="connsiteY148" fmla="*/ 6689159 h 6689159"/>
                <a:gd name="connsiteX149" fmla="*/ 1474594 w 6689158"/>
                <a:gd name="connsiteY149" fmla="*/ 6117958 h 6689159"/>
                <a:gd name="connsiteX150" fmla="*/ 1464440 w 6689158"/>
                <a:gd name="connsiteY150" fmla="*/ 6110366 h 6689159"/>
                <a:gd name="connsiteX151" fmla="*/ 1217117 w 6689158"/>
                <a:gd name="connsiteY151" fmla="*/ 5925420 h 6689159"/>
                <a:gd name="connsiteX152" fmla="*/ 979606 w 6689158"/>
                <a:gd name="connsiteY152" fmla="*/ 5709555 h 6689159"/>
                <a:gd name="connsiteX153" fmla="*/ 941121 w 6689158"/>
                <a:gd name="connsiteY153" fmla="*/ 5667211 h 6689159"/>
                <a:gd name="connsiteX154" fmla="*/ 763739 w 6689158"/>
                <a:gd name="connsiteY154" fmla="*/ 5472043 h 6689159"/>
                <a:gd name="connsiteX155" fmla="*/ 0 w 6689158"/>
                <a:gd name="connsiteY155" fmla="*/ 3344580 h 6689159"/>
                <a:gd name="connsiteX156" fmla="*/ 763739 w 6689158"/>
                <a:gd name="connsiteY156" fmla="*/ 1217118 h 6689159"/>
                <a:gd name="connsiteX157" fmla="*/ 979605 w 6689158"/>
                <a:gd name="connsiteY157" fmla="*/ 979604 h 6689159"/>
                <a:gd name="connsiteX158" fmla="*/ 1217117 w 6689158"/>
                <a:gd name="connsiteY158" fmla="*/ 763739 h 6689159"/>
                <a:gd name="connsiteX159" fmla="*/ 1252792 w 6689158"/>
                <a:gd name="connsiteY159" fmla="*/ 737062 h 6689159"/>
                <a:gd name="connsiteX160" fmla="*/ 1474594 w 6689158"/>
                <a:gd name="connsiteY160" fmla="*/ 571201 h 6689159"/>
                <a:gd name="connsiteX161" fmla="*/ 1650297 w 6689158"/>
                <a:gd name="connsiteY161" fmla="*/ 464459 h 6689159"/>
                <a:gd name="connsiteX162" fmla="*/ 1750354 w 6689158"/>
                <a:gd name="connsiteY162" fmla="*/ 403673 h 6689159"/>
                <a:gd name="connsiteX163" fmla="*/ 2042719 w 6689158"/>
                <a:gd name="connsiteY163" fmla="*/ 262835 h 6689159"/>
                <a:gd name="connsiteX164" fmla="*/ 2083584 w 6689158"/>
                <a:gd name="connsiteY164" fmla="*/ 247876 h 6689159"/>
                <a:gd name="connsiteX165" fmla="*/ 2350003 w 6689158"/>
                <a:gd name="connsiteY165" fmla="*/ 150366 h 6689159"/>
                <a:gd name="connsiteX166" fmla="*/ 3344579 w 6689158"/>
                <a:gd name="connsiteY166"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574839 w 6689158"/>
                <a:gd name="connsiteY71" fmla="*/ 1506111 h 6689159"/>
                <a:gd name="connsiteX72" fmla="*/ 5574839 w 6689158"/>
                <a:gd name="connsiteY72" fmla="*/ 1506112 h 6689159"/>
                <a:gd name="connsiteX73" fmla="*/ 5611312 w 6689158"/>
                <a:gd name="connsiteY73" fmla="*/ 1554887 h 6689159"/>
                <a:gd name="connsiteX74" fmla="*/ 5610671 w 6689158"/>
                <a:gd name="connsiteY74" fmla="*/ 1554917 h 6689159"/>
                <a:gd name="connsiteX75" fmla="*/ 3930424 w 6689158"/>
                <a:gd name="connsiteY75" fmla="*/ 1991564 h 6689159"/>
                <a:gd name="connsiteX76" fmla="*/ 3863712 w 6689158"/>
                <a:gd name="connsiteY76" fmla="*/ 2025688 h 6689159"/>
                <a:gd name="connsiteX77" fmla="*/ 3998266 w 6689158"/>
                <a:gd name="connsiteY77" fmla="*/ 2153752 h 6689159"/>
                <a:gd name="connsiteX78" fmla="*/ 4470031 w 6689158"/>
                <a:gd name="connsiteY78" fmla="*/ 2590407 h 6689159"/>
                <a:gd name="connsiteX79" fmla="*/ 4801691 w 6689158"/>
                <a:gd name="connsiteY79" fmla="*/ 2888769 h 6689159"/>
                <a:gd name="connsiteX80" fmla="*/ 4815328 w 6689158"/>
                <a:gd name="connsiteY80" fmla="*/ 2881367 h 6689159"/>
                <a:gd name="connsiteX81" fmla="*/ 5066831 w 6689158"/>
                <a:gd name="connsiteY81" fmla="*/ 2830591 h 6689159"/>
                <a:gd name="connsiteX82" fmla="*/ 5712962 w 6689158"/>
                <a:gd name="connsiteY82" fmla="*/ 3476722 h 6689159"/>
                <a:gd name="connsiteX83" fmla="*/ 5699834 w 6689158"/>
                <a:gd name="connsiteY83" fmla="*/ 3606939 h 6689159"/>
                <a:gd name="connsiteX84" fmla="*/ 5684600 w 6689158"/>
                <a:gd name="connsiteY84" fmla="*/ 3656022 h 6689159"/>
                <a:gd name="connsiteX85" fmla="*/ 5861148 w 6689158"/>
                <a:gd name="connsiteY85" fmla="*/ 3805497 h 6689159"/>
                <a:gd name="connsiteX86" fmla="*/ 6147161 w 6689158"/>
                <a:gd name="connsiteY86" fmla="*/ 4039666 h 6689159"/>
                <a:gd name="connsiteX87" fmla="*/ 6147160 w 6689158"/>
                <a:gd name="connsiteY87" fmla="*/ 4039665 h 6689159"/>
                <a:gd name="connsiteX88" fmla="*/ 6176112 w 6689158"/>
                <a:gd name="connsiteY88" fmla="*/ 3927066 h 6689159"/>
                <a:gd name="connsiteX89" fmla="*/ 6234832 w 6689158"/>
                <a:gd name="connsiteY89" fmla="*/ 3344579 h 6689159"/>
                <a:gd name="connsiteX90" fmla="*/ 5741222 w 6689158"/>
                <a:gd name="connsiteY90" fmla="*/ 1728614 h 6689159"/>
                <a:gd name="connsiteX91" fmla="*/ 5611312 w 6689158"/>
                <a:gd name="connsiteY91" fmla="*/ 1554887 h 6689159"/>
                <a:gd name="connsiteX92" fmla="*/ 5574839 w 6689158"/>
                <a:gd name="connsiteY92" fmla="*/ 1506111 h 6689159"/>
                <a:gd name="connsiteX93" fmla="*/ 1958215 w 6689158"/>
                <a:gd name="connsiteY93" fmla="*/ 808450 h 6689159"/>
                <a:gd name="connsiteX94" fmla="*/ 1728612 w 6689158"/>
                <a:gd name="connsiteY94" fmla="*/ 947938 h 6689159"/>
                <a:gd name="connsiteX95" fmla="*/ 1300863 w 6689158"/>
                <a:gd name="connsiteY95" fmla="*/ 1300863 h 6689159"/>
                <a:gd name="connsiteX96" fmla="*/ 1258822 w 6689158"/>
                <a:gd name="connsiteY96" fmla="*/ 1347119 h 6689159"/>
                <a:gd name="connsiteX97" fmla="*/ 1258823 w 6689158"/>
                <a:gd name="connsiteY97" fmla="*/ 1347121 h 6689159"/>
                <a:gd name="connsiteX98" fmla="*/ 1263190 w 6689158"/>
                <a:gd name="connsiteY98" fmla="*/ 1402742 h 6689159"/>
                <a:gd name="connsiteX99" fmla="*/ 1504198 w 6689158"/>
                <a:gd name="connsiteY99" fmla="*/ 2390321 h 6689159"/>
                <a:gd name="connsiteX100" fmla="*/ 1570031 w 6689158"/>
                <a:gd name="connsiteY100" fmla="*/ 2538525 h 6689159"/>
                <a:gd name="connsiteX101" fmla="*/ 1593172 w 6689158"/>
                <a:gd name="connsiteY101" fmla="*/ 2532572 h 6689159"/>
                <a:gd name="connsiteX102" fmla="*/ 1772170 w 6689158"/>
                <a:gd name="connsiteY102" fmla="*/ 2514528 h 6689159"/>
                <a:gd name="connsiteX103" fmla="*/ 1951170 w 6689158"/>
                <a:gd name="connsiteY103" fmla="*/ 2532573 h 6689159"/>
                <a:gd name="connsiteX104" fmla="*/ 1953707 w 6689158"/>
                <a:gd name="connsiteY104" fmla="*/ 2533225 h 6689159"/>
                <a:gd name="connsiteX105" fmla="*/ 2046764 w 6689158"/>
                <a:gd name="connsiteY105" fmla="*/ 2419427 h 6689159"/>
                <a:gd name="connsiteX106" fmla="*/ 2304042 w 6689158"/>
                <a:gd name="connsiteY106" fmla="*/ 2155240 h 6689159"/>
                <a:gd name="connsiteX107" fmla="*/ 2679904 w 6689158"/>
                <a:gd name="connsiteY107" fmla="*/ 1840257 h 6689159"/>
                <a:gd name="connsiteX108" fmla="*/ 2839402 w 6689158"/>
                <a:gd name="connsiteY108" fmla="*/ 1728600 h 6689159"/>
                <a:gd name="connsiteX109" fmla="*/ 2839403 w 6689158"/>
                <a:gd name="connsiteY109" fmla="*/ 1728599 h 6689159"/>
                <a:gd name="connsiteX110" fmla="*/ 2180258 w 6689158"/>
                <a:gd name="connsiteY110" fmla="*/ 1049601 h 6689159"/>
                <a:gd name="connsiteX111" fmla="*/ 1958217 w 6689158"/>
                <a:gd name="connsiteY111" fmla="*/ 808450 h 6689159"/>
                <a:gd name="connsiteX112" fmla="*/ 1958215 w 6689158"/>
                <a:gd name="connsiteY112" fmla="*/ 808451 h 6689159"/>
                <a:gd name="connsiteX113" fmla="*/ 1958215 w 6689158"/>
                <a:gd name="connsiteY113" fmla="*/ 808450 h 6689159"/>
                <a:gd name="connsiteX114" fmla="*/ 3344580 w 6689158"/>
                <a:gd name="connsiteY114" fmla="*/ 454327 h 6689159"/>
                <a:gd name="connsiteX115" fmla="*/ 2485108 w 6689158"/>
                <a:gd name="connsiteY115" fmla="*/ 584267 h 6689159"/>
                <a:gd name="connsiteX116" fmla="*/ 2426658 w 6689158"/>
                <a:gd name="connsiteY116" fmla="*/ 605660 h 6689159"/>
                <a:gd name="connsiteX117" fmla="*/ 2608239 w 6689158"/>
                <a:gd name="connsiteY117" fmla="*/ 793623 h 6689159"/>
                <a:gd name="connsiteX118" fmla="*/ 3061380 w 6689158"/>
                <a:gd name="connsiteY118" fmla="*/ 1249579 h 6689159"/>
                <a:gd name="connsiteX119" fmla="*/ 3282982 w 6689158"/>
                <a:gd name="connsiteY119" fmla="*/ 1466429 h 6689159"/>
                <a:gd name="connsiteX120" fmla="*/ 3282982 w 6689158"/>
                <a:gd name="connsiteY120" fmla="*/ 1466430 h 6689159"/>
                <a:gd name="connsiteX121" fmla="*/ 3293669 w 6689158"/>
                <a:gd name="connsiteY121" fmla="*/ 1460635 h 6689159"/>
                <a:gd name="connsiteX122" fmla="*/ 4895242 w 6689158"/>
                <a:gd name="connsiteY122" fmla="*/ 1001928 h 6689159"/>
                <a:gd name="connsiteX123" fmla="*/ 5020677 w 6689158"/>
                <a:gd name="connsiteY123" fmla="*/ 992902 h 6689159"/>
                <a:gd name="connsiteX124" fmla="*/ 5140393 w 6689158"/>
                <a:gd name="connsiteY124" fmla="*/ 1082424 h 6689159"/>
                <a:gd name="connsiteX125" fmla="*/ 5140394 w 6689158"/>
                <a:gd name="connsiteY125" fmla="*/ 1082424 h 6689159"/>
                <a:gd name="connsiteX126" fmla="*/ 5020677 w 6689158"/>
                <a:gd name="connsiteY126" fmla="*/ 992901 h 6689159"/>
                <a:gd name="connsiteX127" fmla="*/ 4960548 w 6689158"/>
                <a:gd name="connsiteY127" fmla="*/ 947937 h 6689159"/>
                <a:gd name="connsiteX128" fmla="*/ 3344580 w 6689158"/>
                <a:gd name="connsiteY128" fmla="*/ 454327 h 6689159"/>
                <a:gd name="connsiteX129" fmla="*/ 3344579 w 6689158"/>
                <a:gd name="connsiteY129" fmla="*/ 0 h 6689159"/>
                <a:gd name="connsiteX130" fmla="*/ 5709555 w 6689158"/>
                <a:gd name="connsiteY130" fmla="*/ 979605 h 6689159"/>
                <a:gd name="connsiteX131" fmla="*/ 5721404 w 6689158"/>
                <a:gd name="connsiteY131" fmla="*/ 992643 h 6689159"/>
                <a:gd name="connsiteX132" fmla="*/ 5925421 w 6689158"/>
                <a:gd name="connsiteY132" fmla="*/ 1217117 h 6689159"/>
                <a:gd name="connsiteX133" fmla="*/ 6117959 w 6689158"/>
                <a:gd name="connsiteY133" fmla="*/ 1474595 h 6689159"/>
                <a:gd name="connsiteX134" fmla="*/ 6162894 w 6689158"/>
                <a:gd name="connsiteY134" fmla="*/ 1548561 h 6689159"/>
                <a:gd name="connsiteX135" fmla="*/ 6162893 w 6689158"/>
                <a:gd name="connsiteY135" fmla="*/ 1548563 h 6689159"/>
                <a:gd name="connsiteX136" fmla="*/ 6285487 w 6689158"/>
                <a:gd name="connsiteY136" fmla="*/ 1750355 h 6689159"/>
                <a:gd name="connsiteX137" fmla="*/ 6689158 w 6689158"/>
                <a:gd name="connsiteY137" fmla="*/ 3344580 h 6689159"/>
                <a:gd name="connsiteX138" fmla="*/ 6538793 w 6689158"/>
                <a:gd name="connsiteY138" fmla="*/ 4339156 h 6689159"/>
                <a:gd name="connsiteX139" fmla="*/ 6534721 w 6689158"/>
                <a:gd name="connsiteY139" fmla="*/ 4350281 h 6689159"/>
                <a:gd name="connsiteX140" fmla="*/ 6426326 w 6689158"/>
                <a:gd name="connsiteY140" fmla="*/ 4646440 h 6689159"/>
                <a:gd name="connsiteX141" fmla="*/ 6421122 w 6689158"/>
                <a:gd name="connsiteY141" fmla="*/ 4657245 h 6689159"/>
                <a:gd name="connsiteX142" fmla="*/ 6372396 w 6689158"/>
                <a:gd name="connsiteY142" fmla="*/ 4758392 h 6689159"/>
                <a:gd name="connsiteX143" fmla="*/ 6285487 w 6689158"/>
                <a:gd name="connsiteY143" fmla="*/ 4938805 h 6689159"/>
                <a:gd name="connsiteX144" fmla="*/ 6117958 w 6689158"/>
                <a:gd name="connsiteY144" fmla="*/ 5214566 h 6689159"/>
                <a:gd name="connsiteX145" fmla="*/ 6035322 w 6689158"/>
                <a:gd name="connsiteY145" fmla="*/ 5325072 h 6689159"/>
                <a:gd name="connsiteX146" fmla="*/ 5925420 w 6689158"/>
                <a:gd name="connsiteY146" fmla="*/ 5472042 h 6689159"/>
                <a:gd name="connsiteX147" fmla="*/ 3344580 w 6689158"/>
                <a:gd name="connsiteY147" fmla="*/ 6689159 h 6689159"/>
                <a:gd name="connsiteX148" fmla="*/ 1474594 w 6689158"/>
                <a:gd name="connsiteY148" fmla="*/ 6117958 h 6689159"/>
                <a:gd name="connsiteX149" fmla="*/ 1464440 w 6689158"/>
                <a:gd name="connsiteY149" fmla="*/ 6110366 h 6689159"/>
                <a:gd name="connsiteX150" fmla="*/ 1217117 w 6689158"/>
                <a:gd name="connsiteY150" fmla="*/ 5925420 h 6689159"/>
                <a:gd name="connsiteX151" fmla="*/ 979606 w 6689158"/>
                <a:gd name="connsiteY151" fmla="*/ 5709555 h 6689159"/>
                <a:gd name="connsiteX152" fmla="*/ 941121 w 6689158"/>
                <a:gd name="connsiteY152" fmla="*/ 5667211 h 6689159"/>
                <a:gd name="connsiteX153" fmla="*/ 763739 w 6689158"/>
                <a:gd name="connsiteY153" fmla="*/ 5472043 h 6689159"/>
                <a:gd name="connsiteX154" fmla="*/ 0 w 6689158"/>
                <a:gd name="connsiteY154" fmla="*/ 3344580 h 6689159"/>
                <a:gd name="connsiteX155" fmla="*/ 763739 w 6689158"/>
                <a:gd name="connsiteY155" fmla="*/ 1217118 h 6689159"/>
                <a:gd name="connsiteX156" fmla="*/ 979605 w 6689158"/>
                <a:gd name="connsiteY156" fmla="*/ 979604 h 6689159"/>
                <a:gd name="connsiteX157" fmla="*/ 1217117 w 6689158"/>
                <a:gd name="connsiteY157" fmla="*/ 763739 h 6689159"/>
                <a:gd name="connsiteX158" fmla="*/ 1252792 w 6689158"/>
                <a:gd name="connsiteY158" fmla="*/ 737062 h 6689159"/>
                <a:gd name="connsiteX159" fmla="*/ 1474594 w 6689158"/>
                <a:gd name="connsiteY159" fmla="*/ 571201 h 6689159"/>
                <a:gd name="connsiteX160" fmla="*/ 1650297 w 6689158"/>
                <a:gd name="connsiteY160" fmla="*/ 464459 h 6689159"/>
                <a:gd name="connsiteX161" fmla="*/ 1750354 w 6689158"/>
                <a:gd name="connsiteY161" fmla="*/ 403673 h 6689159"/>
                <a:gd name="connsiteX162" fmla="*/ 2042719 w 6689158"/>
                <a:gd name="connsiteY162" fmla="*/ 262835 h 6689159"/>
                <a:gd name="connsiteX163" fmla="*/ 2083584 w 6689158"/>
                <a:gd name="connsiteY163" fmla="*/ 247876 h 6689159"/>
                <a:gd name="connsiteX164" fmla="*/ 2350003 w 6689158"/>
                <a:gd name="connsiteY164" fmla="*/ 150366 h 6689159"/>
                <a:gd name="connsiteX165" fmla="*/ 3344579 w 6689158"/>
                <a:gd name="connsiteY165"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574839 w 6689158"/>
                <a:gd name="connsiteY72" fmla="*/ 1506112 h 6689159"/>
                <a:gd name="connsiteX73" fmla="*/ 5611312 w 6689158"/>
                <a:gd name="connsiteY73" fmla="*/ 1554887 h 6689159"/>
                <a:gd name="connsiteX74" fmla="*/ 5610671 w 6689158"/>
                <a:gd name="connsiteY74" fmla="*/ 1554917 h 6689159"/>
                <a:gd name="connsiteX75" fmla="*/ 3930424 w 6689158"/>
                <a:gd name="connsiteY75" fmla="*/ 1991564 h 6689159"/>
                <a:gd name="connsiteX76" fmla="*/ 3863712 w 6689158"/>
                <a:gd name="connsiteY76" fmla="*/ 2025688 h 6689159"/>
                <a:gd name="connsiteX77" fmla="*/ 3998266 w 6689158"/>
                <a:gd name="connsiteY77" fmla="*/ 2153752 h 6689159"/>
                <a:gd name="connsiteX78" fmla="*/ 4470031 w 6689158"/>
                <a:gd name="connsiteY78" fmla="*/ 2590407 h 6689159"/>
                <a:gd name="connsiteX79" fmla="*/ 4801691 w 6689158"/>
                <a:gd name="connsiteY79" fmla="*/ 2888769 h 6689159"/>
                <a:gd name="connsiteX80" fmla="*/ 4815328 w 6689158"/>
                <a:gd name="connsiteY80" fmla="*/ 2881367 h 6689159"/>
                <a:gd name="connsiteX81" fmla="*/ 5066831 w 6689158"/>
                <a:gd name="connsiteY81" fmla="*/ 2830591 h 6689159"/>
                <a:gd name="connsiteX82" fmla="*/ 5712962 w 6689158"/>
                <a:gd name="connsiteY82" fmla="*/ 3476722 h 6689159"/>
                <a:gd name="connsiteX83" fmla="*/ 5699834 w 6689158"/>
                <a:gd name="connsiteY83" fmla="*/ 3606939 h 6689159"/>
                <a:gd name="connsiteX84" fmla="*/ 5684600 w 6689158"/>
                <a:gd name="connsiteY84" fmla="*/ 3656022 h 6689159"/>
                <a:gd name="connsiteX85" fmla="*/ 5861148 w 6689158"/>
                <a:gd name="connsiteY85" fmla="*/ 3805497 h 6689159"/>
                <a:gd name="connsiteX86" fmla="*/ 6147161 w 6689158"/>
                <a:gd name="connsiteY86" fmla="*/ 4039666 h 6689159"/>
                <a:gd name="connsiteX87" fmla="*/ 6147160 w 6689158"/>
                <a:gd name="connsiteY87" fmla="*/ 4039665 h 6689159"/>
                <a:gd name="connsiteX88" fmla="*/ 6176112 w 6689158"/>
                <a:gd name="connsiteY88" fmla="*/ 3927066 h 6689159"/>
                <a:gd name="connsiteX89" fmla="*/ 6234832 w 6689158"/>
                <a:gd name="connsiteY89" fmla="*/ 3344579 h 6689159"/>
                <a:gd name="connsiteX90" fmla="*/ 5741222 w 6689158"/>
                <a:gd name="connsiteY90" fmla="*/ 1728614 h 6689159"/>
                <a:gd name="connsiteX91" fmla="*/ 5611312 w 6689158"/>
                <a:gd name="connsiteY91" fmla="*/ 1554887 h 6689159"/>
                <a:gd name="connsiteX92" fmla="*/ 1958215 w 6689158"/>
                <a:gd name="connsiteY92" fmla="*/ 808450 h 6689159"/>
                <a:gd name="connsiteX93" fmla="*/ 1728612 w 6689158"/>
                <a:gd name="connsiteY93" fmla="*/ 947938 h 6689159"/>
                <a:gd name="connsiteX94" fmla="*/ 1300863 w 6689158"/>
                <a:gd name="connsiteY94" fmla="*/ 1300863 h 6689159"/>
                <a:gd name="connsiteX95" fmla="*/ 1258822 w 6689158"/>
                <a:gd name="connsiteY95" fmla="*/ 1347119 h 6689159"/>
                <a:gd name="connsiteX96" fmla="*/ 1258823 w 6689158"/>
                <a:gd name="connsiteY96" fmla="*/ 1347121 h 6689159"/>
                <a:gd name="connsiteX97" fmla="*/ 1263190 w 6689158"/>
                <a:gd name="connsiteY97" fmla="*/ 1402742 h 6689159"/>
                <a:gd name="connsiteX98" fmla="*/ 1504198 w 6689158"/>
                <a:gd name="connsiteY98" fmla="*/ 2390321 h 6689159"/>
                <a:gd name="connsiteX99" fmla="*/ 1570031 w 6689158"/>
                <a:gd name="connsiteY99" fmla="*/ 2538525 h 6689159"/>
                <a:gd name="connsiteX100" fmla="*/ 1593172 w 6689158"/>
                <a:gd name="connsiteY100" fmla="*/ 2532572 h 6689159"/>
                <a:gd name="connsiteX101" fmla="*/ 1772170 w 6689158"/>
                <a:gd name="connsiteY101" fmla="*/ 2514528 h 6689159"/>
                <a:gd name="connsiteX102" fmla="*/ 1951170 w 6689158"/>
                <a:gd name="connsiteY102" fmla="*/ 2532573 h 6689159"/>
                <a:gd name="connsiteX103" fmla="*/ 1953707 w 6689158"/>
                <a:gd name="connsiteY103" fmla="*/ 2533225 h 6689159"/>
                <a:gd name="connsiteX104" fmla="*/ 2046764 w 6689158"/>
                <a:gd name="connsiteY104" fmla="*/ 2419427 h 6689159"/>
                <a:gd name="connsiteX105" fmla="*/ 2304042 w 6689158"/>
                <a:gd name="connsiteY105" fmla="*/ 2155240 h 6689159"/>
                <a:gd name="connsiteX106" fmla="*/ 2679904 w 6689158"/>
                <a:gd name="connsiteY106" fmla="*/ 1840257 h 6689159"/>
                <a:gd name="connsiteX107" fmla="*/ 2839402 w 6689158"/>
                <a:gd name="connsiteY107" fmla="*/ 1728600 h 6689159"/>
                <a:gd name="connsiteX108" fmla="*/ 2839403 w 6689158"/>
                <a:gd name="connsiteY108" fmla="*/ 1728599 h 6689159"/>
                <a:gd name="connsiteX109" fmla="*/ 2180258 w 6689158"/>
                <a:gd name="connsiteY109" fmla="*/ 1049601 h 6689159"/>
                <a:gd name="connsiteX110" fmla="*/ 1958217 w 6689158"/>
                <a:gd name="connsiteY110" fmla="*/ 808450 h 6689159"/>
                <a:gd name="connsiteX111" fmla="*/ 1958215 w 6689158"/>
                <a:gd name="connsiteY111" fmla="*/ 808451 h 6689159"/>
                <a:gd name="connsiteX112" fmla="*/ 1958215 w 6689158"/>
                <a:gd name="connsiteY112" fmla="*/ 808450 h 6689159"/>
                <a:gd name="connsiteX113" fmla="*/ 3344580 w 6689158"/>
                <a:gd name="connsiteY113" fmla="*/ 454327 h 6689159"/>
                <a:gd name="connsiteX114" fmla="*/ 2485108 w 6689158"/>
                <a:gd name="connsiteY114" fmla="*/ 584267 h 6689159"/>
                <a:gd name="connsiteX115" fmla="*/ 2426658 w 6689158"/>
                <a:gd name="connsiteY115" fmla="*/ 605660 h 6689159"/>
                <a:gd name="connsiteX116" fmla="*/ 2608239 w 6689158"/>
                <a:gd name="connsiteY116" fmla="*/ 793623 h 6689159"/>
                <a:gd name="connsiteX117" fmla="*/ 3061380 w 6689158"/>
                <a:gd name="connsiteY117" fmla="*/ 1249579 h 6689159"/>
                <a:gd name="connsiteX118" fmla="*/ 3282982 w 6689158"/>
                <a:gd name="connsiteY118" fmla="*/ 1466429 h 6689159"/>
                <a:gd name="connsiteX119" fmla="*/ 3282982 w 6689158"/>
                <a:gd name="connsiteY119" fmla="*/ 1466430 h 6689159"/>
                <a:gd name="connsiteX120" fmla="*/ 3293669 w 6689158"/>
                <a:gd name="connsiteY120" fmla="*/ 1460635 h 6689159"/>
                <a:gd name="connsiteX121" fmla="*/ 4895242 w 6689158"/>
                <a:gd name="connsiteY121" fmla="*/ 1001928 h 6689159"/>
                <a:gd name="connsiteX122" fmla="*/ 5020677 w 6689158"/>
                <a:gd name="connsiteY122" fmla="*/ 992902 h 6689159"/>
                <a:gd name="connsiteX123" fmla="*/ 5140393 w 6689158"/>
                <a:gd name="connsiteY123" fmla="*/ 1082424 h 6689159"/>
                <a:gd name="connsiteX124" fmla="*/ 5140394 w 6689158"/>
                <a:gd name="connsiteY124" fmla="*/ 1082424 h 6689159"/>
                <a:gd name="connsiteX125" fmla="*/ 5020677 w 6689158"/>
                <a:gd name="connsiteY125" fmla="*/ 992901 h 6689159"/>
                <a:gd name="connsiteX126" fmla="*/ 4960548 w 6689158"/>
                <a:gd name="connsiteY126" fmla="*/ 947937 h 6689159"/>
                <a:gd name="connsiteX127" fmla="*/ 3344580 w 6689158"/>
                <a:gd name="connsiteY127" fmla="*/ 454327 h 6689159"/>
                <a:gd name="connsiteX128" fmla="*/ 3344579 w 6689158"/>
                <a:gd name="connsiteY128" fmla="*/ 0 h 6689159"/>
                <a:gd name="connsiteX129" fmla="*/ 5709555 w 6689158"/>
                <a:gd name="connsiteY129" fmla="*/ 979605 h 6689159"/>
                <a:gd name="connsiteX130" fmla="*/ 5721404 w 6689158"/>
                <a:gd name="connsiteY130" fmla="*/ 992643 h 6689159"/>
                <a:gd name="connsiteX131" fmla="*/ 5925421 w 6689158"/>
                <a:gd name="connsiteY131" fmla="*/ 1217117 h 6689159"/>
                <a:gd name="connsiteX132" fmla="*/ 6117959 w 6689158"/>
                <a:gd name="connsiteY132" fmla="*/ 1474595 h 6689159"/>
                <a:gd name="connsiteX133" fmla="*/ 6162894 w 6689158"/>
                <a:gd name="connsiteY133" fmla="*/ 1548561 h 6689159"/>
                <a:gd name="connsiteX134" fmla="*/ 6162893 w 6689158"/>
                <a:gd name="connsiteY134" fmla="*/ 1548563 h 6689159"/>
                <a:gd name="connsiteX135" fmla="*/ 6285487 w 6689158"/>
                <a:gd name="connsiteY135" fmla="*/ 1750355 h 6689159"/>
                <a:gd name="connsiteX136" fmla="*/ 6689158 w 6689158"/>
                <a:gd name="connsiteY136" fmla="*/ 3344580 h 6689159"/>
                <a:gd name="connsiteX137" fmla="*/ 6538793 w 6689158"/>
                <a:gd name="connsiteY137" fmla="*/ 4339156 h 6689159"/>
                <a:gd name="connsiteX138" fmla="*/ 6534721 w 6689158"/>
                <a:gd name="connsiteY138" fmla="*/ 4350281 h 6689159"/>
                <a:gd name="connsiteX139" fmla="*/ 6426326 w 6689158"/>
                <a:gd name="connsiteY139" fmla="*/ 4646440 h 6689159"/>
                <a:gd name="connsiteX140" fmla="*/ 6421122 w 6689158"/>
                <a:gd name="connsiteY140" fmla="*/ 4657245 h 6689159"/>
                <a:gd name="connsiteX141" fmla="*/ 6372396 w 6689158"/>
                <a:gd name="connsiteY141" fmla="*/ 4758392 h 6689159"/>
                <a:gd name="connsiteX142" fmla="*/ 6285487 w 6689158"/>
                <a:gd name="connsiteY142" fmla="*/ 4938805 h 6689159"/>
                <a:gd name="connsiteX143" fmla="*/ 6117958 w 6689158"/>
                <a:gd name="connsiteY143" fmla="*/ 5214566 h 6689159"/>
                <a:gd name="connsiteX144" fmla="*/ 6035322 w 6689158"/>
                <a:gd name="connsiteY144" fmla="*/ 5325072 h 6689159"/>
                <a:gd name="connsiteX145" fmla="*/ 5925420 w 6689158"/>
                <a:gd name="connsiteY145" fmla="*/ 5472042 h 6689159"/>
                <a:gd name="connsiteX146" fmla="*/ 3344580 w 6689158"/>
                <a:gd name="connsiteY146" fmla="*/ 6689159 h 6689159"/>
                <a:gd name="connsiteX147" fmla="*/ 1474594 w 6689158"/>
                <a:gd name="connsiteY147" fmla="*/ 6117958 h 6689159"/>
                <a:gd name="connsiteX148" fmla="*/ 1464440 w 6689158"/>
                <a:gd name="connsiteY148" fmla="*/ 6110366 h 6689159"/>
                <a:gd name="connsiteX149" fmla="*/ 1217117 w 6689158"/>
                <a:gd name="connsiteY149" fmla="*/ 5925420 h 6689159"/>
                <a:gd name="connsiteX150" fmla="*/ 979606 w 6689158"/>
                <a:gd name="connsiteY150" fmla="*/ 5709555 h 6689159"/>
                <a:gd name="connsiteX151" fmla="*/ 941121 w 6689158"/>
                <a:gd name="connsiteY151" fmla="*/ 5667211 h 6689159"/>
                <a:gd name="connsiteX152" fmla="*/ 763739 w 6689158"/>
                <a:gd name="connsiteY152" fmla="*/ 5472043 h 6689159"/>
                <a:gd name="connsiteX153" fmla="*/ 0 w 6689158"/>
                <a:gd name="connsiteY153" fmla="*/ 3344580 h 6689159"/>
                <a:gd name="connsiteX154" fmla="*/ 763739 w 6689158"/>
                <a:gd name="connsiteY154" fmla="*/ 1217118 h 6689159"/>
                <a:gd name="connsiteX155" fmla="*/ 979605 w 6689158"/>
                <a:gd name="connsiteY155" fmla="*/ 979604 h 6689159"/>
                <a:gd name="connsiteX156" fmla="*/ 1217117 w 6689158"/>
                <a:gd name="connsiteY156" fmla="*/ 763739 h 6689159"/>
                <a:gd name="connsiteX157" fmla="*/ 1252792 w 6689158"/>
                <a:gd name="connsiteY157" fmla="*/ 737062 h 6689159"/>
                <a:gd name="connsiteX158" fmla="*/ 1474594 w 6689158"/>
                <a:gd name="connsiteY158" fmla="*/ 571201 h 6689159"/>
                <a:gd name="connsiteX159" fmla="*/ 1650297 w 6689158"/>
                <a:gd name="connsiteY159" fmla="*/ 464459 h 6689159"/>
                <a:gd name="connsiteX160" fmla="*/ 1750354 w 6689158"/>
                <a:gd name="connsiteY160" fmla="*/ 403673 h 6689159"/>
                <a:gd name="connsiteX161" fmla="*/ 2042719 w 6689158"/>
                <a:gd name="connsiteY161" fmla="*/ 262835 h 6689159"/>
                <a:gd name="connsiteX162" fmla="*/ 2083584 w 6689158"/>
                <a:gd name="connsiteY162" fmla="*/ 247876 h 6689159"/>
                <a:gd name="connsiteX163" fmla="*/ 2350003 w 6689158"/>
                <a:gd name="connsiteY163" fmla="*/ 150366 h 6689159"/>
                <a:gd name="connsiteX164" fmla="*/ 3344579 w 6689158"/>
                <a:gd name="connsiteY164"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140393 w 6689158"/>
                <a:gd name="connsiteY122" fmla="*/ 1082424 h 6689159"/>
                <a:gd name="connsiteX123" fmla="*/ 5140394 w 6689158"/>
                <a:gd name="connsiteY123" fmla="*/ 1082424 h 6689159"/>
                <a:gd name="connsiteX124" fmla="*/ 5020677 w 6689158"/>
                <a:gd name="connsiteY124" fmla="*/ 992901 h 6689159"/>
                <a:gd name="connsiteX125" fmla="*/ 4960548 w 6689158"/>
                <a:gd name="connsiteY125" fmla="*/ 947937 h 6689159"/>
                <a:gd name="connsiteX126" fmla="*/ 3344580 w 6689158"/>
                <a:gd name="connsiteY126" fmla="*/ 454327 h 6689159"/>
                <a:gd name="connsiteX127" fmla="*/ 3344579 w 6689158"/>
                <a:gd name="connsiteY127" fmla="*/ 0 h 6689159"/>
                <a:gd name="connsiteX128" fmla="*/ 5709555 w 6689158"/>
                <a:gd name="connsiteY128" fmla="*/ 979605 h 6689159"/>
                <a:gd name="connsiteX129" fmla="*/ 5721404 w 6689158"/>
                <a:gd name="connsiteY129" fmla="*/ 992643 h 6689159"/>
                <a:gd name="connsiteX130" fmla="*/ 5925421 w 6689158"/>
                <a:gd name="connsiteY130" fmla="*/ 1217117 h 6689159"/>
                <a:gd name="connsiteX131" fmla="*/ 6117959 w 6689158"/>
                <a:gd name="connsiteY131" fmla="*/ 1474595 h 6689159"/>
                <a:gd name="connsiteX132" fmla="*/ 6162894 w 6689158"/>
                <a:gd name="connsiteY132" fmla="*/ 1548561 h 6689159"/>
                <a:gd name="connsiteX133" fmla="*/ 6162893 w 6689158"/>
                <a:gd name="connsiteY133" fmla="*/ 1548563 h 6689159"/>
                <a:gd name="connsiteX134" fmla="*/ 6285487 w 6689158"/>
                <a:gd name="connsiteY134" fmla="*/ 1750355 h 6689159"/>
                <a:gd name="connsiteX135" fmla="*/ 6689158 w 6689158"/>
                <a:gd name="connsiteY135" fmla="*/ 3344580 h 6689159"/>
                <a:gd name="connsiteX136" fmla="*/ 6538793 w 6689158"/>
                <a:gd name="connsiteY136" fmla="*/ 4339156 h 6689159"/>
                <a:gd name="connsiteX137" fmla="*/ 6534721 w 6689158"/>
                <a:gd name="connsiteY137" fmla="*/ 4350281 h 6689159"/>
                <a:gd name="connsiteX138" fmla="*/ 6426326 w 6689158"/>
                <a:gd name="connsiteY138" fmla="*/ 4646440 h 6689159"/>
                <a:gd name="connsiteX139" fmla="*/ 6421122 w 6689158"/>
                <a:gd name="connsiteY139" fmla="*/ 4657245 h 6689159"/>
                <a:gd name="connsiteX140" fmla="*/ 6372396 w 6689158"/>
                <a:gd name="connsiteY140" fmla="*/ 4758392 h 6689159"/>
                <a:gd name="connsiteX141" fmla="*/ 6285487 w 6689158"/>
                <a:gd name="connsiteY141" fmla="*/ 4938805 h 6689159"/>
                <a:gd name="connsiteX142" fmla="*/ 6117958 w 6689158"/>
                <a:gd name="connsiteY142" fmla="*/ 5214566 h 6689159"/>
                <a:gd name="connsiteX143" fmla="*/ 6035322 w 6689158"/>
                <a:gd name="connsiteY143" fmla="*/ 5325072 h 6689159"/>
                <a:gd name="connsiteX144" fmla="*/ 5925420 w 6689158"/>
                <a:gd name="connsiteY144" fmla="*/ 5472042 h 6689159"/>
                <a:gd name="connsiteX145" fmla="*/ 3344580 w 6689158"/>
                <a:gd name="connsiteY145" fmla="*/ 6689159 h 6689159"/>
                <a:gd name="connsiteX146" fmla="*/ 1474594 w 6689158"/>
                <a:gd name="connsiteY146" fmla="*/ 6117958 h 6689159"/>
                <a:gd name="connsiteX147" fmla="*/ 1464440 w 6689158"/>
                <a:gd name="connsiteY147" fmla="*/ 6110366 h 6689159"/>
                <a:gd name="connsiteX148" fmla="*/ 1217117 w 6689158"/>
                <a:gd name="connsiteY148" fmla="*/ 5925420 h 6689159"/>
                <a:gd name="connsiteX149" fmla="*/ 979606 w 6689158"/>
                <a:gd name="connsiteY149" fmla="*/ 5709555 h 6689159"/>
                <a:gd name="connsiteX150" fmla="*/ 941121 w 6689158"/>
                <a:gd name="connsiteY150" fmla="*/ 5667211 h 6689159"/>
                <a:gd name="connsiteX151" fmla="*/ 763739 w 6689158"/>
                <a:gd name="connsiteY151" fmla="*/ 5472043 h 6689159"/>
                <a:gd name="connsiteX152" fmla="*/ 0 w 6689158"/>
                <a:gd name="connsiteY152" fmla="*/ 3344580 h 6689159"/>
                <a:gd name="connsiteX153" fmla="*/ 763739 w 6689158"/>
                <a:gd name="connsiteY153" fmla="*/ 1217118 h 6689159"/>
                <a:gd name="connsiteX154" fmla="*/ 979605 w 6689158"/>
                <a:gd name="connsiteY154" fmla="*/ 979604 h 6689159"/>
                <a:gd name="connsiteX155" fmla="*/ 1217117 w 6689158"/>
                <a:gd name="connsiteY155" fmla="*/ 763739 h 6689159"/>
                <a:gd name="connsiteX156" fmla="*/ 1252792 w 6689158"/>
                <a:gd name="connsiteY156" fmla="*/ 737062 h 6689159"/>
                <a:gd name="connsiteX157" fmla="*/ 1474594 w 6689158"/>
                <a:gd name="connsiteY157" fmla="*/ 571201 h 6689159"/>
                <a:gd name="connsiteX158" fmla="*/ 1650297 w 6689158"/>
                <a:gd name="connsiteY158" fmla="*/ 464459 h 6689159"/>
                <a:gd name="connsiteX159" fmla="*/ 1750354 w 6689158"/>
                <a:gd name="connsiteY159" fmla="*/ 403673 h 6689159"/>
                <a:gd name="connsiteX160" fmla="*/ 2042719 w 6689158"/>
                <a:gd name="connsiteY160" fmla="*/ 262835 h 6689159"/>
                <a:gd name="connsiteX161" fmla="*/ 2083584 w 6689158"/>
                <a:gd name="connsiteY161" fmla="*/ 247876 h 6689159"/>
                <a:gd name="connsiteX162" fmla="*/ 2350003 w 6689158"/>
                <a:gd name="connsiteY162" fmla="*/ 150366 h 6689159"/>
                <a:gd name="connsiteX163" fmla="*/ 3344579 w 6689158"/>
                <a:gd name="connsiteY163"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140393 w 6689158"/>
                <a:gd name="connsiteY122" fmla="*/ 1082424 h 6689159"/>
                <a:gd name="connsiteX123" fmla="*/ 5020677 w 6689158"/>
                <a:gd name="connsiteY123" fmla="*/ 992901 h 6689159"/>
                <a:gd name="connsiteX124" fmla="*/ 4960548 w 6689158"/>
                <a:gd name="connsiteY124" fmla="*/ 947937 h 6689159"/>
                <a:gd name="connsiteX125" fmla="*/ 3344580 w 6689158"/>
                <a:gd name="connsiteY125" fmla="*/ 454327 h 6689159"/>
                <a:gd name="connsiteX126" fmla="*/ 3344579 w 6689158"/>
                <a:gd name="connsiteY126" fmla="*/ 0 h 6689159"/>
                <a:gd name="connsiteX127" fmla="*/ 5709555 w 6689158"/>
                <a:gd name="connsiteY127" fmla="*/ 979605 h 6689159"/>
                <a:gd name="connsiteX128" fmla="*/ 5721404 w 6689158"/>
                <a:gd name="connsiteY128" fmla="*/ 992643 h 6689159"/>
                <a:gd name="connsiteX129" fmla="*/ 5925421 w 6689158"/>
                <a:gd name="connsiteY129" fmla="*/ 1217117 h 6689159"/>
                <a:gd name="connsiteX130" fmla="*/ 6117959 w 6689158"/>
                <a:gd name="connsiteY130" fmla="*/ 1474595 h 6689159"/>
                <a:gd name="connsiteX131" fmla="*/ 6162894 w 6689158"/>
                <a:gd name="connsiteY131" fmla="*/ 1548561 h 6689159"/>
                <a:gd name="connsiteX132" fmla="*/ 6162893 w 6689158"/>
                <a:gd name="connsiteY132" fmla="*/ 1548563 h 6689159"/>
                <a:gd name="connsiteX133" fmla="*/ 6285487 w 6689158"/>
                <a:gd name="connsiteY133" fmla="*/ 1750355 h 6689159"/>
                <a:gd name="connsiteX134" fmla="*/ 6689158 w 6689158"/>
                <a:gd name="connsiteY134" fmla="*/ 3344580 h 6689159"/>
                <a:gd name="connsiteX135" fmla="*/ 6538793 w 6689158"/>
                <a:gd name="connsiteY135" fmla="*/ 4339156 h 6689159"/>
                <a:gd name="connsiteX136" fmla="*/ 6534721 w 6689158"/>
                <a:gd name="connsiteY136" fmla="*/ 4350281 h 6689159"/>
                <a:gd name="connsiteX137" fmla="*/ 6426326 w 6689158"/>
                <a:gd name="connsiteY137" fmla="*/ 4646440 h 6689159"/>
                <a:gd name="connsiteX138" fmla="*/ 6421122 w 6689158"/>
                <a:gd name="connsiteY138" fmla="*/ 4657245 h 6689159"/>
                <a:gd name="connsiteX139" fmla="*/ 6372396 w 6689158"/>
                <a:gd name="connsiteY139" fmla="*/ 4758392 h 6689159"/>
                <a:gd name="connsiteX140" fmla="*/ 6285487 w 6689158"/>
                <a:gd name="connsiteY140" fmla="*/ 4938805 h 6689159"/>
                <a:gd name="connsiteX141" fmla="*/ 6117958 w 6689158"/>
                <a:gd name="connsiteY141" fmla="*/ 5214566 h 6689159"/>
                <a:gd name="connsiteX142" fmla="*/ 6035322 w 6689158"/>
                <a:gd name="connsiteY142" fmla="*/ 5325072 h 6689159"/>
                <a:gd name="connsiteX143" fmla="*/ 5925420 w 6689158"/>
                <a:gd name="connsiteY143" fmla="*/ 5472042 h 6689159"/>
                <a:gd name="connsiteX144" fmla="*/ 3344580 w 6689158"/>
                <a:gd name="connsiteY144" fmla="*/ 6689159 h 6689159"/>
                <a:gd name="connsiteX145" fmla="*/ 1474594 w 6689158"/>
                <a:gd name="connsiteY145" fmla="*/ 6117958 h 6689159"/>
                <a:gd name="connsiteX146" fmla="*/ 1464440 w 6689158"/>
                <a:gd name="connsiteY146" fmla="*/ 6110366 h 6689159"/>
                <a:gd name="connsiteX147" fmla="*/ 1217117 w 6689158"/>
                <a:gd name="connsiteY147" fmla="*/ 5925420 h 6689159"/>
                <a:gd name="connsiteX148" fmla="*/ 979606 w 6689158"/>
                <a:gd name="connsiteY148" fmla="*/ 5709555 h 6689159"/>
                <a:gd name="connsiteX149" fmla="*/ 941121 w 6689158"/>
                <a:gd name="connsiteY149" fmla="*/ 5667211 h 6689159"/>
                <a:gd name="connsiteX150" fmla="*/ 763739 w 6689158"/>
                <a:gd name="connsiteY150" fmla="*/ 5472043 h 6689159"/>
                <a:gd name="connsiteX151" fmla="*/ 0 w 6689158"/>
                <a:gd name="connsiteY151" fmla="*/ 3344580 h 6689159"/>
                <a:gd name="connsiteX152" fmla="*/ 763739 w 6689158"/>
                <a:gd name="connsiteY152" fmla="*/ 1217118 h 6689159"/>
                <a:gd name="connsiteX153" fmla="*/ 979605 w 6689158"/>
                <a:gd name="connsiteY153" fmla="*/ 979604 h 6689159"/>
                <a:gd name="connsiteX154" fmla="*/ 1217117 w 6689158"/>
                <a:gd name="connsiteY154" fmla="*/ 763739 h 6689159"/>
                <a:gd name="connsiteX155" fmla="*/ 1252792 w 6689158"/>
                <a:gd name="connsiteY155" fmla="*/ 737062 h 6689159"/>
                <a:gd name="connsiteX156" fmla="*/ 1474594 w 6689158"/>
                <a:gd name="connsiteY156" fmla="*/ 571201 h 6689159"/>
                <a:gd name="connsiteX157" fmla="*/ 1650297 w 6689158"/>
                <a:gd name="connsiteY157" fmla="*/ 464459 h 6689159"/>
                <a:gd name="connsiteX158" fmla="*/ 1750354 w 6689158"/>
                <a:gd name="connsiteY158" fmla="*/ 403673 h 6689159"/>
                <a:gd name="connsiteX159" fmla="*/ 2042719 w 6689158"/>
                <a:gd name="connsiteY159" fmla="*/ 262835 h 6689159"/>
                <a:gd name="connsiteX160" fmla="*/ 2083584 w 6689158"/>
                <a:gd name="connsiteY160" fmla="*/ 247876 h 6689159"/>
                <a:gd name="connsiteX161" fmla="*/ 2350003 w 6689158"/>
                <a:gd name="connsiteY161" fmla="*/ 150366 h 6689159"/>
                <a:gd name="connsiteX162" fmla="*/ 3344579 w 6689158"/>
                <a:gd name="connsiteY162"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020677 w 6689158"/>
                <a:gd name="connsiteY122" fmla="*/ 992901 h 6689159"/>
                <a:gd name="connsiteX123" fmla="*/ 4960548 w 6689158"/>
                <a:gd name="connsiteY123" fmla="*/ 947937 h 6689159"/>
                <a:gd name="connsiteX124" fmla="*/ 3344580 w 6689158"/>
                <a:gd name="connsiteY124" fmla="*/ 454327 h 6689159"/>
                <a:gd name="connsiteX125" fmla="*/ 3344579 w 6689158"/>
                <a:gd name="connsiteY125" fmla="*/ 0 h 6689159"/>
                <a:gd name="connsiteX126" fmla="*/ 5709555 w 6689158"/>
                <a:gd name="connsiteY126" fmla="*/ 979605 h 6689159"/>
                <a:gd name="connsiteX127" fmla="*/ 5721404 w 6689158"/>
                <a:gd name="connsiteY127" fmla="*/ 992643 h 6689159"/>
                <a:gd name="connsiteX128" fmla="*/ 5925421 w 6689158"/>
                <a:gd name="connsiteY128" fmla="*/ 1217117 h 6689159"/>
                <a:gd name="connsiteX129" fmla="*/ 6117959 w 6689158"/>
                <a:gd name="connsiteY129" fmla="*/ 1474595 h 6689159"/>
                <a:gd name="connsiteX130" fmla="*/ 6162894 w 6689158"/>
                <a:gd name="connsiteY130" fmla="*/ 1548561 h 6689159"/>
                <a:gd name="connsiteX131" fmla="*/ 6162893 w 6689158"/>
                <a:gd name="connsiteY131" fmla="*/ 1548563 h 6689159"/>
                <a:gd name="connsiteX132" fmla="*/ 6285487 w 6689158"/>
                <a:gd name="connsiteY132" fmla="*/ 1750355 h 6689159"/>
                <a:gd name="connsiteX133" fmla="*/ 6689158 w 6689158"/>
                <a:gd name="connsiteY133" fmla="*/ 3344580 h 6689159"/>
                <a:gd name="connsiteX134" fmla="*/ 6538793 w 6689158"/>
                <a:gd name="connsiteY134" fmla="*/ 4339156 h 6689159"/>
                <a:gd name="connsiteX135" fmla="*/ 6534721 w 6689158"/>
                <a:gd name="connsiteY135" fmla="*/ 4350281 h 6689159"/>
                <a:gd name="connsiteX136" fmla="*/ 6426326 w 6689158"/>
                <a:gd name="connsiteY136" fmla="*/ 4646440 h 6689159"/>
                <a:gd name="connsiteX137" fmla="*/ 6421122 w 6689158"/>
                <a:gd name="connsiteY137" fmla="*/ 4657245 h 6689159"/>
                <a:gd name="connsiteX138" fmla="*/ 6372396 w 6689158"/>
                <a:gd name="connsiteY138" fmla="*/ 4758392 h 6689159"/>
                <a:gd name="connsiteX139" fmla="*/ 6285487 w 6689158"/>
                <a:gd name="connsiteY139" fmla="*/ 4938805 h 6689159"/>
                <a:gd name="connsiteX140" fmla="*/ 6117958 w 6689158"/>
                <a:gd name="connsiteY140" fmla="*/ 5214566 h 6689159"/>
                <a:gd name="connsiteX141" fmla="*/ 6035322 w 6689158"/>
                <a:gd name="connsiteY141" fmla="*/ 5325072 h 6689159"/>
                <a:gd name="connsiteX142" fmla="*/ 5925420 w 6689158"/>
                <a:gd name="connsiteY142" fmla="*/ 5472042 h 6689159"/>
                <a:gd name="connsiteX143" fmla="*/ 3344580 w 6689158"/>
                <a:gd name="connsiteY143" fmla="*/ 6689159 h 6689159"/>
                <a:gd name="connsiteX144" fmla="*/ 1474594 w 6689158"/>
                <a:gd name="connsiteY144" fmla="*/ 6117958 h 6689159"/>
                <a:gd name="connsiteX145" fmla="*/ 1464440 w 6689158"/>
                <a:gd name="connsiteY145" fmla="*/ 6110366 h 6689159"/>
                <a:gd name="connsiteX146" fmla="*/ 1217117 w 6689158"/>
                <a:gd name="connsiteY146" fmla="*/ 5925420 h 6689159"/>
                <a:gd name="connsiteX147" fmla="*/ 979606 w 6689158"/>
                <a:gd name="connsiteY147" fmla="*/ 5709555 h 6689159"/>
                <a:gd name="connsiteX148" fmla="*/ 941121 w 6689158"/>
                <a:gd name="connsiteY148" fmla="*/ 5667211 h 6689159"/>
                <a:gd name="connsiteX149" fmla="*/ 763739 w 6689158"/>
                <a:gd name="connsiteY149" fmla="*/ 5472043 h 6689159"/>
                <a:gd name="connsiteX150" fmla="*/ 0 w 6689158"/>
                <a:gd name="connsiteY150" fmla="*/ 3344580 h 6689159"/>
                <a:gd name="connsiteX151" fmla="*/ 763739 w 6689158"/>
                <a:gd name="connsiteY151" fmla="*/ 1217118 h 6689159"/>
                <a:gd name="connsiteX152" fmla="*/ 979605 w 6689158"/>
                <a:gd name="connsiteY152" fmla="*/ 979604 h 6689159"/>
                <a:gd name="connsiteX153" fmla="*/ 1217117 w 6689158"/>
                <a:gd name="connsiteY153" fmla="*/ 763739 h 6689159"/>
                <a:gd name="connsiteX154" fmla="*/ 1252792 w 6689158"/>
                <a:gd name="connsiteY154" fmla="*/ 737062 h 6689159"/>
                <a:gd name="connsiteX155" fmla="*/ 1474594 w 6689158"/>
                <a:gd name="connsiteY155" fmla="*/ 571201 h 6689159"/>
                <a:gd name="connsiteX156" fmla="*/ 1650297 w 6689158"/>
                <a:gd name="connsiteY156" fmla="*/ 464459 h 6689159"/>
                <a:gd name="connsiteX157" fmla="*/ 1750354 w 6689158"/>
                <a:gd name="connsiteY157" fmla="*/ 403673 h 6689159"/>
                <a:gd name="connsiteX158" fmla="*/ 2042719 w 6689158"/>
                <a:gd name="connsiteY158" fmla="*/ 262835 h 6689159"/>
                <a:gd name="connsiteX159" fmla="*/ 2083584 w 6689158"/>
                <a:gd name="connsiteY159" fmla="*/ 247876 h 6689159"/>
                <a:gd name="connsiteX160" fmla="*/ 2350003 w 6689158"/>
                <a:gd name="connsiteY160" fmla="*/ 150366 h 6689159"/>
                <a:gd name="connsiteX161" fmla="*/ 3344579 w 6689158"/>
                <a:gd name="connsiteY161"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4960548 w 6689158"/>
                <a:gd name="connsiteY122" fmla="*/ 947937 h 6689159"/>
                <a:gd name="connsiteX123" fmla="*/ 3344580 w 6689158"/>
                <a:gd name="connsiteY123" fmla="*/ 454327 h 6689159"/>
                <a:gd name="connsiteX124" fmla="*/ 3344579 w 6689158"/>
                <a:gd name="connsiteY124" fmla="*/ 0 h 6689159"/>
                <a:gd name="connsiteX125" fmla="*/ 5709555 w 6689158"/>
                <a:gd name="connsiteY125" fmla="*/ 979605 h 6689159"/>
                <a:gd name="connsiteX126" fmla="*/ 5721404 w 6689158"/>
                <a:gd name="connsiteY126" fmla="*/ 992643 h 6689159"/>
                <a:gd name="connsiteX127" fmla="*/ 5925421 w 6689158"/>
                <a:gd name="connsiteY127" fmla="*/ 1217117 h 6689159"/>
                <a:gd name="connsiteX128" fmla="*/ 6117959 w 6689158"/>
                <a:gd name="connsiteY128" fmla="*/ 1474595 h 6689159"/>
                <a:gd name="connsiteX129" fmla="*/ 6162894 w 6689158"/>
                <a:gd name="connsiteY129" fmla="*/ 1548561 h 6689159"/>
                <a:gd name="connsiteX130" fmla="*/ 6162893 w 6689158"/>
                <a:gd name="connsiteY130" fmla="*/ 1548563 h 6689159"/>
                <a:gd name="connsiteX131" fmla="*/ 6285487 w 6689158"/>
                <a:gd name="connsiteY131" fmla="*/ 1750355 h 6689159"/>
                <a:gd name="connsiteX132" fmla="*/ 6689158 w 6689158"/>
                <a:gd name="connsiteY132" fmla="*/ 3344580 h 6689159"/>
                <a:gd name="connsiteX133" fmla="*/ 6538793 w 6689158"/>
                <a:gd name="connsiteY133" fmla="*/ 4339156 h 6689159"/>
                <a:gd name="connsiteX134" fmla="*/ 6534721 w 6689158"/>
                <a:gd name="connsiteY134" fmla="*/ 4350281 h 6689159"/>
                <a:gd name="connsiteX135" fmla="*/ 6426326 w 6689158"/>
                <a:gd name="connsiteY135" fmla="*/ 4646440 h 6689159"/>
                <a:gd name="connsiteX136" fmla="*/ 6421122 w 6689158"/>
                <a:gd name="connsiteY136" fmla="*/ 4657245 h 6689159"/>
                <a:gd name="connsiteX137" fmla="*/ 6372396 w 6689158"/>
                <a:gd name="connsiteY137" fmla="*/ 4758392 h 6689159"/>
                <a:gd name="connsiteX138" fmla="*/ 6285487 w 6689158"/>
                <a:gd name="connsiteY138" fmla="*/ 4938805 h 6689159"/>
                <a:gd name="connsiteX139" fmla="*/ 6117958 w 6689158"/>
                <a:gd name="connsiteY139" fmla="*/ 5214566 h 6689159"/>
                <a:gd name="connsiteX140" fmla="*/ 6035322 w 6689158"/>
                <a:gd name="connsiteY140" fmla="*/ 5325072 h 6689159"/>
                <a:gd name="connsiteX141" fmla="*/ 5925420 w 6689158"/>
                <a:gd name="connsiteY141" fmla="*/ 5472042 h 6689159"/>
                <a:gd name="connsiteX142" fmla="*/ 3344580 w 6689158"/>
                <a:gd name="connsiteY142" fmla="*/ 6689159 h 6689159"/>
                <a:gd name="connsiteX143" fmla="*/ 1474594 w 6689158"/>
                <a:gd name="connsiteY143" fmla="*/ 6117958 h 6689159"/>
                <a:gd name="connsiteX144" fmla="*/ 1464440 w 6689158"/>
                <a:gd name="connsiteY144" fmla="*/ 6110366 h 6689159"/>
                <a:gd name="connsiteX145" fmla="*/ 1217117 w 6689158"/>
                <a:gd name="connsiteY145" fmla="*/ 5925420 h 6689159"/>
                <a:gd name="connsiteX146" fmla="*/ 979606 w 6689158"/>
                <a:gd name="connsiteY146" fmla="*/ 5709555 h 6689159"/>
                <a:gd name="connsiteX147" fmla="*/ 941121 w 6689158"/>
                <a:gd name="connsiteY147" fmla="*/ 5667211 h 6689159"/>
                <a:gd name="connsiteX148" fmla="*/ 763739 w 6689158"/>
                <a:gd name="connsiteY148" fmla="*/ 5472043 h 6689159"/>
                <a:gd name="connsiteX149" fmla="*/ 0 w 6689158"/>
                <a:gd name="connsiteY149" fmla="*/ 3344580 h 6689159"/>
                <a:gd name="connsiteX150" fmla="*/ 763739 w 6689158"/>
                <a:gd name="connsiteY150" fmla="*/ 1217118 h 6689159"/>
                <a:gd name="connsiteX151" fmla="*/ 979605 w 6689158"/>
                <a:gd name="connsiteY151" fmla="*/ 979604 h 6689159"/>
                <a:gd name="connsiteX152" fmla="*/ 1217117 w 6689158"/>
                <a:gd name="connsiteY152" fmla="*/ 763739 h 6689159"/>
                <a:gd name="connsiteX153" fmla="*/ 1252792 w 6689158"/>
                <a:gd name="connsiteY153" fmla="*/ 737062 h 6689159"/>
                <a:gd name="connsiteX154" fmla="*/ 1474594 w 6689158"/>
                <a:gd name="connsiteY154" fmla="*/ 571201 h 6689159"/>
                <a:gd name="connsiteX155" fmla="*/ 1650297 w 6689158"/>
                <a:gd name="connsiteY155" fmla="*/ 464459 h 6689159"/>
                <a:gd name="connsiteX156" fmla="*/ 1750354 w 6689158"/>
                <a:gd name="connsiteY156" fmla="*/ 403673 h 6689159"/>
                <a:gd name="connsiteX157" fmla="*/ 2042719 w 6689158"/>
                <a:gd name="connsiteY157" fmla="*/ 262835 h 6689159"/>
                <a:gd name="connsiteX158" fmla="*/ 2083584 w 6689158"/>
                <a:gd name="connsiteY158" fmla="*/ 247876 h 6689159"/>
                <a:gd name="connsiteX159" fmla="*/ 2350003 w 6689158"/>
                <a:gd name="connsiteY159" fmla="*/ 150366 h 6689159"/>
                <a:gd name="connsiteX160" fmla="*/ 3344579 w 6689158"/>
                <a:gd name="connsiteY160"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741222 w 6689158"/>
                <a:gd name="connsiteY71" fmla="*/ 1728614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1958215 w 6689158"/>
                <a:gd name="connsiteY90" fmla="*/ 808450 h 6689159"/>
                <a:gd name="connsiteX91" fmla="*/ 1728612 w 6689158"/>
                <a:gd name="connsiteY91" fmla="*/ 947938 h 6689159"/>
                <a:gd name="connsiteX92" fmla="*/ 1300863 w 6689158"/>
                <a:gd name="connsiteY92" fmla="*/ 1300863 h 6689159"/>
                <a:gd name="connsiteX93" fmla="*/ 1258822 w 6689158"/>
                <a:gd name="connsiteY93" fmla="*/ 1347119 h 6689159"/>
                <a:gd name="connsiteX94" fmla="*/ 1258823 w 6689158"/>
                <a:gd name="connsiteY94" fmla="*/ 1347121 h 6689159"/>
                <a:gd name="connsiteX95" fmla="*/ 1263190 w 6689158"/>
                <a:gd name="connsiteY95" fmla="*/ 1402742 h 6689159"/>
                <a:gd name="connsiteX96" fmla="*/ 1504198 w 6689158"/>
                <a:gd name="connsiteY96" fmla="*/ 2390321 h 6689159"/>
                <a:gd name="connsiteX97" fmla="*/ 1570031 w 6689158"/>
                <a:gd name="connsiteY97" fmla="*/ 2538525 h 6689159"/>
                <a:gd name="connsiteX98" fmla="*/ 1593172 w 6689158"/>
                <a:gd name="connsiteY98" fmla="*/ 2532572 h 6689159"/>
                <a:gd name="connsiteX99" fmla="*/ 1772170 w 6689158"/>
                <a:gd name="connsiteY99" fmla="*/ 2514528 h 6689159"/>
                <a:gd name="connsiteX100" fmla="*/ 1951170 w 6689158"/>
                <a:gd name="connsiteY100" fmla="*/ 2532573 h 6689159"/>
                <a:gd name="connsiteX101" fmla="*/ 1953707 w 6689158"/>
                <a:gd name="connsiteY101" fmla="*/ 2533225 h 6689159"/>
                <a:gd name="connsiteX102" fmla="*/ 2046764 w 6689158"/>
                <a:gd name="connsiteY102" fmla="*/ 2419427 h 6689159"/>
                <a:gd name="connsiteX103" fmla="*/ 2304042 w 6689158"/>
                <a:gd name="connsiteY103" fmla="*/ 2155240 h 6689159"/>
                <a:gd name="connsiteX104" fmla="*/ 2679904 w 6689158"/>
                <a:gd name="connsiteY104" fmla="*/ 1840257 h 6689159"/>
                <a:gd name="connsiteX105" fmla="*/ 2839402 w 6689158"/>
                <a:gd name="connsiteY105" fmla="*/ 1728600 h 6689159"/>
                <a:gd name="connsiteX106" fmla="*/ 2839403 w 6689158"/>
                <a:gd name="connsiteY106" fmla="*/ 1728599 h 6689159"/>
                <a:gd name="connsiteX107" fmla="*/ 2180258 w 6689158"/>
                <a:gd name="connsiteY107" fmla="*/ 1049601 h 6689159"/>
                <a:gd name="connsiteX108" fmla="*/ 1958217 w 6689158"/>
                <a:gd name="connsiteY108" fmla="*/ 808450 h 6689159"/>
                <a:gd name="connsiteX109" fmla="*/ 1958215 w 6689158"/>
                <a:gd name="connsiteY109" fmla="*/ 808451 h 6689159"/>
                <a:gd name="connsiteX110" fmla="*/ 1958215 w 6689158"/>
                <a:gd name="connsiteY110" fmla="*/ 808450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4960548 w 6689158"/>
                <a:gd name="connsiteY121" fmla="*/ 947937 h 6689159"/>
                <a:gd name="connsiteX122" fmla="*/ 3344580 w 6689158"/>
                <a:gd name="connsiteY122" fmla="*/ 454327 h 6689159"/>
                <a:gd name="connsiteX123" fmla="*/ 3344579 w 6689158"/>
                <a:gd name="connsiteY123" fmla="*/ 0 h 6689159"/>
                <a:gd name="connsiteX124" fmla="*/ 5709555 w 6689158"/>
                <a:gd name="connsiteY124" fmla="*/ 979605 h 6689159"/>
                <a:gd name="connsiteX125" fmla="*/ 5721404 w 6689158"/>
                <a:gd name="connsiteY125" fmla="*/ 992643 h 6689159"/>
                <a:gd name="connsiteX126" fmla="*/ 5925421 w 6689158"/>
                <a:gd name="connsiteY126" fmla="*/ 1217117 h 6689159"/>
                <a:gd name="connsiteX127" fmla="*/ 6117959 w 6689158"/>
                <a:gd name="connsiteY127" fmla="*/ 1474595 h 6689159"/>
                <a:gd name="connsiteX128" fmla="*/ 6162894 w 6689158"/>
                <a:gd name="connsiteY128" fmla="*/ 1548561 h 6689159"/>
                <a:gd name="connsiteX129" fmla="*/ 6162893 w 6689158"/>
                <a:gd name="connsiteY129" fmla="*/ 1548563 h 6689159"/>
                <a:gd name="connsiteX130" fmla="*/ 6285487 w 6689158"/>
                <a:gd name="connsiteY130" fmla="*/ 1750355 h 6689159"/>
                <a:gd name="connsiteX131" fmla="*/ 6689158 w 6689158"/>
                <a:gd name="connsiteY131" fmla="*/ 3344580 h 6689159"/>
                <a:gd name="connsiteX132" fmla="*/ 6538793 w 6689158"/>
                <a:gd name="connsiteY132" fmla="*/ 4339156 h 6689159"/>
                <a:gd name="connsiteX133" fmla="*/ 6534721 w 6689158"/>
                <a:gd name="connsiteY133" fmla="*/ 4350281 h 6689159"/>
                <a:gd name="connsiteX134" fmla="*/ 6426326 w 6689158"/>
                <a:gd name="connsiteY134" fmla="*/ 4646440 h 6689159"/>
                <a:gd name="connsiteX135" fmla="*/ 6421122 w 6689158"/>
                <a:gd name="connsiteY135" fmla="*/ 4657245 h 6689159"/>
                <a:gd name="connsiteX136" fmla="*/ 6372396 w 6689158"/>
                <a:gd name="connsiteY136" fmla="*/ 4758392 h 6689159"/>
                <a:gd name="connsiteX137" fmla="*/ 6285487 w 6689158"/>
                <a:gd name="connsiteY137" fmla="*/ 4938805 h 6689159"/>
                <a:gd name="connsiteX138" fmla="*/ 6117958 w 6689158"/>
                <a:gd name="connsiteY138" fmla="*/ 5214566 h 6689159"/>
                <a:gd name="connsiteX139" fmla="*/ 6035322 w 6689158"/>
                <a:gd name="connsiteY139" fmla="*/ 5325072 h 6689159"/>
                <a:gd name="connsiteX140" fmla="*/ 5925420 w 6689158"/>
                <a:gd name="connsiteY140" fmla="*/ 5472042 h 6689159"/>
                <a:gd name="connsiteX141" fmla="*/ 3344580 w 6689158"/>
                <a:gd name="connsiteY141" fmla="*/ 6689159 h 6689159"/>
                <a:gd name="connsiteX142" fmla="*/ 1474594 w 6689158"/>
                <a:gd name="connsiteY142" fmla="*/ 6117958 h 6689159"/>
                <a:gd name="connsiteX143" fmla="*/ 1464440 w 6689158"/>
                <a:gd name="connsiteY143" fmla="*/ 6110366 h 6689159"/>
                <a:gd name="connsiteX144" fmla="*/ 1217117 w 6689158"/>
                <a:gd name="connsiteY144" fmla="*/ 5925420 h 6689159"/>
                <a:gd name="connsiteX145" fmla="*/ 979606 w 6689158"/>
                <a:gd name="connsiteY145" fmla="*/ 5709555 h 6689159"/>
                <a:gd name="connsiteX146" fmla="*/ 941121 w 6689158"/>
                <a:gd name="connsiteY146" fmla="*/ 5667211 h 6689159"/>
                <a:gd name="connsiteX147" fmla="*/ 763739 w 6689158"/>
                <a:gd name="connsiteY147" fmla="*/ 5472043 h 6689159"/>
                <a:gd name="connsiteX148" fmla="*/ 0 w 6689158"/>
                <a:gd name="connsiteY148" fmla="*/ 3344580 h 6689159"/>
                <a:gd name="connsiteX149" fmla="*/ 763739 w 6689158"/>
                <a:gd name="connsiteY149" fmla="*/ 1217118 h 6689159"/>
                <a:gd name="connsiteX150" fmla="*/ 979605 w 6689158"/>
                <a:gd name="connsiteY150" fmla="*/ 979604 h 6689159"/>
                <a:gd name="connsiteX151" fmla="*/ 1217117 w 6689158"/>
                <a:gd name="connsiteY151" fmla="*/ 763739 h 6689159"/>
                <a:gd name="connsiteX152" fmla="*/ 1252792 w 6689158"/>
                <a:gd name="connsiteY152" fmla="*/ 737062 h 6689159"/>
                <a:gd name="connsiteX153" fmla="*/ 1474594 w 6689158"/>
                <a:gd name="connsiteY153" fmla="*/ 571201 h 6689159"/>
                <a:gd name="connsiteX154" fmla="*/ 1650297 w 6689158"/>
                <a:gd name="connsiteY154" fmla="*/ 464459 h 6689159"/>
                <a:gd name="connsiteX155" fmla="*/ 1750354 w 6689158"/>
                <a:gd name="connsiteY155" fmla="*/ 403673 h 6689159"/>
                <a:gd name="connsiteX156" fmla="*/ 2042719 w 6689158"/>
                <a:gd name="connsiteY156" fmla="*/ 262835 h 6689159"/>
                <a:gd name="connsiteX157" fmla="*/ 2083584 w 6689158"/>
                <a:gd name="connsiteY157" fmla="*/ 247876 h 6689159"/>
                <a:gd name="connsiteX158" fmla="*/ 2350003 w 6689158"/>
                <a:gd name="connsiteY158" fmla="*/ 150366 h 6689159"/>
                <a:gd name="connsiteX159" fmla="*/ 3344579 w 6689158"/>
                <a:gd name="connsiteY159"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741222 w 6689158"/>
                <a:gd name="connsiteY71" fmla="*/ 1728614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1958215 w 6689158"/>
                <a:gd name="connsiteY90" fmla="*/ 808450 h 6689159"/>
                <a:gd name="connsiteX91" fmla="*/ 1728612 w 6689158"/>
                <a:gd name="connsiteY91" fmla="*/ 947938 h 6689159"/>
                <a:gd name="connsiteX92" fmla="*/ 1300863 w 6689158"/>
                <a:gd name="connsiteY92" fmla="*/ 1300863 h 6689159"/>
                <a:gd name="connsiteX93" fmla="*/ 1258822 w 6689158"/>
                <a:gd name="connsiteY93" fmla="*/ 1347119 h 6689159"/>
                <a:gd name="connsiteX94" fmla="*/ 1258823 w 6689158"/>
                <a:gd name="connsiteY94" fmla="*/ 1347121 h 6689159"/>
                <a:gd name="connsiteX95" fmla="*/ 1263190 w 6689158"/>
                <a:gd name="connsiteY95" fmla="*/ 1402742 h 6689159"/>
                <a:gd name="connsiteX96" fmla="*/ 1504198 w 6689158"/>
                <a:gd name="connsiteY96" fmla="*/ 2390321 h 6689159"/>
                <a:gd name="connsiteX97" fmla="*/ 1570031 w 6689158"/>
                <a:gd name="connsiteY97" fmla="*/ 2538525 h 6689159"/>
                <a:gd name="connsiteX98" fmla="*/ 1593172 w 6689158"/>
                <a:gd name="connsiteY98" fmla="*/ 2532572 h 6689159"/>
                <a:gd name="connsiteX99" fmla="*/ 1772170 w 6689158"/>
                <a:gd name="connsiteY99" fmla="*/ 2514528 h 6689159"/>
                <a:gd name="connsiteX100" fmla="*/ 1951170 w 6689158"/>
                <a:gd name="connsiteY100" fmla="*/ 2532573 h 6689159"/>
                <a:gd name="connsiteX101" fmla="*/ 1953707 w 6689158"/>
                <a:gd name="connsiteY101" fmla="*/ 2533225 h 6689159"/>
                <a:gd name="connsiteX102" fmla="*/ 2046764 w 6689158"/>
                <a:gd name="connsiteY102" fmla="*/ 2419427 h 6689159"/>
                <a:gd name="connsiteX103" fmla="*/ 2304042 w 6689158"/>
                <a:gd name="connsiteY103" fmla="*/ 2155240 h 6689159"/>
                <a:gd name="connsiteX104" fmla="*/ 2679904 w 6689158"/>
                <a:gd name="connsiteY104" fmla="*/ 1840257 h 6689159"/>
                <a:gd name="connsiteX105" fmla="*/ 2839402 w 6689158"/>
                <a:gd name="connsiteY105" fmla="*/ 1728600 h 6689159"/>
                <a:gd name="connsiteX106" fmla="*/ 2839403 w 6689158"/>
                <a:gd name="connsiteY106" fmla="*/ 1728599 h 6689159"/>
                <a:gd name="connsiteX107" fmla="*/ 2180258 w 6689158"/>
                <a:gd name="connsiteY107" fmla="*/ 1049601 h 6689159"/>
                <a:gd name="connsiteX108" fmla="*/ 1958217 w 6689158"/>
                <a:gd name="connsiteY108" fmla="*/ 808450 h 6689159"/>
                <a:gd name="connsiteX109" fmla="*/ 1958215 w 6689158"/>
                <a:gd name="connsiteY109" fmla="*/ 808451 h 6689159"/>
                <a:gd name="connsiteX110" fmla="*/ 1958215 w 6689158"/>
                <a:gd name="connsiteY110" fmla="*/ 808450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4960548 w 6689158"/>
                <a:gd name="connsiteY121" fmla="*/ 947937 h 6689159"/>
                <a:gd name="connsiteX122" fmla="*/ 3344580 w 6689158"/>
                <a:gd name="connsiteY122" fmla="*/ 454327 h 6689159"/>
                <a:gd name="connsiteX123" fmla="*/ 3344579 w 6689158"/>
                <a:gd name="connsiteY123" fmla="*/ 0 h 6689159"/>
                <a:gd name="connsiteX124" fmla="*/ 5709555 w 6689158"/>
                <a:gd name="connsiteY124" fmla="*/ 979605 h 6689159"/>
                <a:gd name="connsiteX125" fmla="*/ 5925421 w 6689158"/>
                <a:gd name="connsiteY125" fmla="*/ 1217117 h 6689159"/>
                <a:gd name="connsiteX126" fmla="*/ 6117959 w 6689158"/>
                <a:gd name="connsiteY126" fmla="*/ 1474595 h 6689159"/>
                <a:gd name="connsiteX127" fmla="*/ 6162894 w 6689158"/>
                <a:gd name="connsiteY127" fmla="*/ 1548561 h 6689159"/>
                <a:gd name="connsiteX128" fmla="*/ 6162893 w 6689158"/>
                <a:gd name="connsiteY128" fmla="*/ 1548563 h 6689159"/>
                <a:gd name="connsiteX129" fmla="*/ 6285487 w 6689158"/>
                <a:gd name="connsiteY129" fmla="*/ 1750355 h 6689159"/>
                <a:gd name="connsiteX130" fmla="*/ 6689158 w 6689158"/>
                <a:gd name="connsiteY130" fmla="*/ 3344580 h 6689159"/>
                <a:gd name="connsiteX131" fmla="*/ 6538793 w 6689158"/>
                <a:gd name="connsiteY131" fmla="*/ 4339156 h 6689159"/>
                <a:gd name="connsiteX132" fmla="*/ 6534721 w 6689158"/>
                <a:gd name="connsiteY132" fmla="*/ 4350281 h 6689159"/>
                <a:gd name="connsiteX133" fmla="*/ 6426326 w 6689158"/>
                <a:gd name="connsiteY133" fmla="*/ 4646440 h 6689159"/>
                <a:gd name="connsiteX134" fmla="*/ 6421122 w 6689158"/>
                <a:gd name="connsiteY134" fmla="*/ 4657245 h 6689159"/>
                <a:gd name="connsiteX135" fmla="*/ 6372396 w 6689158"/>
                <a:gd name="connsiteY135" fmla="*/ 4758392 h 6689159"/>
                <a:gd name="connsiteX136" fmla="*/ 6285487 w 6689158"/>
                <a:gd name="connsiteY136" fmla="*/ 4938805 h 6689159"/>
                <a:gd name="connsiteX137" fmla="*/ 6117958 w 6689158"/>
                <a:gd name="connsiteY137" fmla="*/ 5214566 h 6689159"/>
                <a:gd name="connsiteX138" fmla="*/ 6035322 w 6689158"/>
                <a:gd name="connsiteY138" fmla="*/ 5325072 h 6689159"/>
                <a:gd name="connsiteX139" fmla="*/ 5925420 w 6689158"/>
                <a:gd name="connsiteY139" fmla="*/ 5472042 h 6689159"/>
                <a:gd name="connsiteX140" fmla="*/ 3344580 w 6689158"/>
                <a:gd name="connsiteY140" fmla="*/ 6689159 h 6689159"/>
                <a:gd name="connsiteX141" fmla="*/ 1474594 w 6689158"/>
                <a:gd name="connsiteY141" fmla="*/ 6117958 h 6689159"/>
                <a:gd name="connsiteX142" fmla="*/ 1464440 w 6689158"/>
                <a:gd name="connsiteY142" fmla="*/ 6110366 h 6689159"/>
                <a:gd name="connsiteX143" fmla="*/ 1217117 w 6689158"/>
                <a:gd name="connsiteY143" fmla="*/ 5925420 h 6689159"/>
                <a:gd name="connsiteX144" fmla="*/ 979606 w 6689158"/>
                <a:gd name="connsiteY144" fmla="*/ 5709555 h 6689159"/>
                <a:gd name="connsiteX145" fmla="*/ 941121 w 6689158"/>
                <a:gd name="connsiteY145" fmla="*/ 5667211 h 6689159"/>
                <a:gd name="connsiteX146" fmla="*/ 763739 w 6689158"/>
                <a:gd name="connsiteY146" fmla="*/ 5472043 h 6689159"/>
                <a:gd name="connsiteX147" fmla="*/ 0 w 6689158"/>
                <a:gd name="connsiteY147" fmla="*/ 3344580 h 6689159"/>
                <a:gd name="connsiteX148" fmla="*/ 763739 w 6689158"/>
                <a:gd name="connsiteY148" fmla="*/ 1217118 h 6689159"/>
                <a:gd name="connsiteX149" fmla="*/ 979605 w 6689158"/>
                <a:gd name="connsiteY149" fmla="*/ 979604 h 6689159"/>
                <a:gd name="connsiteX150" fmla="*/ 1217117 w 6689158"/>
                <a:gd name="connsiteY150" fmla="*/ 763739 h 6689159"/>
                <a:gd name="connsiteX151" fmla="*/ 1252792 w 6689158"/>
                <a:gd name="connsiteY151" fmla="*/ 737062 h 6689159"/>
                <a:gd name="connsiteX152" fmla="*/ 1474594 w 6689158"/>
                <a:gd name="connsiteY152" fmla="*/ 571201 h 6689159"/>
                <a:gd name="connsiteX153" fmla="*/ 1650297 w 6689158"/>
                <a:gd name="connsiteY153" fmla="*/ 464459 h 6689159"/>
                <a:gd name="connsiteX154" fmla="*/ 1750354 w 6689158"/>
                <a:gd name="connsiteY154" fmla="*/ 403673 h 6689159"/>
                <a:gd name="connsiteX155" fmla="*/ 2042719 w 6689158"/>
                <a:gd name="connsiteY155" fmla="*/ 262835 h 6689159"/>
                <a:gd name="connsiteX156" fmla="*/ 2083584 w 6689158"/>
                <a:gd name="connsiteY156" fmla="*/ 247876 h 6689159"/>
                <a:gd name="connsiteX157" fmla="*/ 2350003 w 6689158"/>
                <a:gd name="connsiteY157" fmla="*/ 150366 h 6689159"/>
                <a:gd name="connsiteX158" fmla="*/ 3344579 w 6689158"/>
                <a:gd name="connsiteY158" fmla="*/ 0 h 668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6689158" h="6689159">
                  <a:moveTo>
                    <a:pt x="2177650" y="4188652"/>
                  </a:moveTo>
                  <a:lnTo>
                    <a:pt x="2117889" y="4221089"/>
                  </a:lnTo>
                  <a:cubicBezTo>
                    <a:pt x="2038196" y="4254797"/>
                    <a:pt x="1952555" y="4277204"/>
                    <a:pt x="1862982" y="4286300"/>
                  </a:cubicBezTo>
                  <a:lnTo>
                    <a:pt x="1796860" y="4289641"/>
                  </a:lnTo>
                  <a:lnTo>
                    <a:pt x="1788544" y="4308481"/>
                  </a:lnTo>
                  <a:cubicBezTo>
                    <a:pt x="1649933" y="4662588"/>
                    <a:pt x="1555530" y="5035690"/>
                    <a:pt x="1505667" y="5419718"/>
                  </a:cubicBezTo>
                  <a:lnTo>
                    <a:pt x="1490555" y="5560700"/>
                  </a:lnTo>
                  <a:lnTo>
                    <a:pt x="1506111" y="5574838"/>
                  </a:lnTo>
                  <a:cubicBezTo>
                    <a:pt x="2005718" y="5987150"/>
                    <a:pt x="2646224" y="6234831"/>
                    <a:pt x="3344580" y="6234832"/>
                  </a:cubicBezTo>
                  <a:cubicBezTo>
                    <a:pt x="4142701" y="6234832"/>
                    <a:pt x="4865264" y="5911329"/>
                    <a:pt x="5388297" y="5388296"/>
                  </a:cubicBezTo>
                  <a:lnTo>
                    <a:pt x="5390660" y="5385697"/>
                  </a:lnTo>
                  <a:lnTo>
                    <a:pt x="5273213" y="5388582"/>
                  </a:lnTo>
                  <a:cubicBezTo>
                    <a:pt x="5000604" y="5388582"/>
                    <a:pt x="4733644" y="5365097"/>
                    <a:pt x="4474354" y="5320095"/>
                  </a:cubicBezTo>
                  <a:lnTo>
                    <a:pt x="4280135" y="5277799"/>
                  </a:lnTo>
                  <a:lnTo>
                    <a:pt x="4254882" y="5324324"/>
                  </a:lnTo>
                  <a:cubicBezTo>
                    <a:pt x="4147754" y="5482893"/>
                    <a:pt x="3966336" y="5587147"/>
                    <a:pt x="3760568" y="5587147"/>
                  </a:cubicBezTo>
                  <a:cubicBezTo>
                    <a:pt x="3431341" y="5587148"/>
                    <a:pt x="3164448" y="5320255"/>
                    <a:pt x="3164448" y="4991027"/>
                  </a:cubicBezTo>
                  <a:lnTo>
                    <a:pt x="3175376" y="4882633"/>
                  </a:lnTo>
                  <a:lnTo>
                    <a:pt x="3026882" y="4807637"/>
                  </a:lnTo>
                  <a:cubicBezTo>
                    <a:pt x="2806384" y="4684443"/>
                    <a:pt x="2597608" y="4543671"/>
                    <a:pt x="2402585" y="4387289"/>
                  </a:cubicBezTo>
                  <a:lnTo>
                    <a:pt x="2177650" y="4188652"/>
                  </a:lnTo>
                  <a:close/>
                  <a:moveTo>
                    <a:pt x="3414840" y="2285703"/>
                  </a:moveTo>
                  <a:lnTo>
                    <a:pt x="3364850" y="2318041"/>
                  </a:lnTo>
                  <a:cubicBezTo>
                    <a:pt x="3184029" y="2441699"/>
                    <a:pt x="3011417" y="2580194"/>
                    <a:pt x="2848518" y="2733562"/>
                  </a:cubicBezTo>
                  <a:cubicBezTo>
                    <a:pt x="2794219" y="2784685"/>
                    <a:pt x="2741504" y="2836983"/>
                    <a:pt x="2690374" y="2890404"/>
                  </a:cubicBezTo>
                  <a:lnTo>
                    <a:pt x="2571277" y="3021477"/>
                  </a:lnTo>
                  <a:lnTo>
                    <a:pt x="2590552" y="3056989"/>
                  </a:lnTo>
                  <a:cubicBezTo>
                    <a:pt x="2635496" y="3163249"/>
                    <a:pt x="2660350" y="3280075"/>
                    <a:pt x="2660349" y="3402707"/>
                  </a:cubicBezTo>
                  <a:cubicBezTo>
                    <a:pt x="2660349" y="3525339"/>
                    <a:pt x="2635496" y="3642166"/>
                    <a:pt x="2590552" y="3748426"/>
                  </a:cubicBezTo>
                  <a:lnTo>
                    <a:pt x="2530886" y="3858356"/>
                  </a:lnTo>
                  <a:lnTo>
                    <a:pt x="2709229" y="4015297"/>
                  </a:lnTo>
                  <a:cubicBezTo>
                    <a:pt x="2883421" y="4154485"/>
                    <a:pt x="3069894" y="4279782"/>
                    <a:pt x="3266837" y="4389432"/>
                  </a:cubicBezTo>
                  <a:lnTo>
                    <a:pt x="3452642" y="4482945"/>
                  </a:lnTo>
                  <a:lnTo>
                    <a:pt x="3528532" y="4441753"/>
                  </a:lnTo>
                  <a:cubicBezTo>
                    <a:pt x="3599851" y="4411587"/>
                    <a:pt x="3678262" y="4394906"/>
                    <a:pt x="3760569" y="4394906"/>
                  </a:cubicBezTo>
                  <a:cubicBezTo>
                    <a:pt x="4007489" y="4394906"/>
                    <a:pt x="4219347" y="4545034"/>
                    <a:pt x="4309843" y="4758990"/>
                  </a:cubicBezTo>
                  <a:lnTo>
                    <a:pt x="4320607" y="4793664"/>
                  </a:lnTo>
                  <a:lnTo>
                    <a:pt x="4559688" y="4845550"/>
                  </a:lnTo>
                  <a:cubicBezTo>
                    <a:pt x="4791281" y="4885605"/>
                    <a:pt x="5029726" y="4906507"/>
                    <a:pt x="5273213" y="4906508"/>
                  </a:cubicBezTo>
                  <a:cubicBezTo>
                    <a:pt x="5412349" y="4906509"/>
                    <a:pt x="5549838" y="4899682"/>
                    <a:pt x="5685342" y="4886359"/>
                  </a:cubicBezTo>
                  <a:lnTo>
                    <a:pt x="5794448" y="4872934"/>
                  </a:lnTo>
                  <a:lnTo>
                    <a:pt x="5885995" y="4722245"/>
                  </a:lnTo>
                  <a:cubicBezTo>
                    <a:pt x="5930488" y="4640341"/>
                    <a:pt x="5971138" y="4556042"/>
                    <a:pt x="6007702" y="4469596"/>
                  </a:cubicBezTo>
                  <a:lnTo>
                    <a:pt x="6025566" y="4420788"/>
                  </a:lnTo>
                  <a:lnTo>
                    <a:pt x="5774209" y="4251797"/>
                  </a:lnTo>
                  <a:cubicBezTo>
                    <a:pt x="5695392" y="4196988"/>
                    <a:pt x="5614173" y="4138974"/>
                    <a:pt x="5530775" y="4077911"/>
                  </a:cubicBezTo>
                  <a:lnTo>
                    <a:pt x="5435413" y="4006461"/>
                  </a:lnTo>
                  <a:lnTo>
                    <a:pt x="5428090" y="4012503"/>
                  </a:lnTo>
                  <a:cubicBezTo>
                    <a:pt x="5324966" y="4082173"/>
                    <a:pt x="5200649" y="4122851"/>
                    <a:pt x="5066831" y="4122852"/>
                  </a:cubicBezTo>
                  <a:cubicBezTo>
                    <a:pt x="4709982" y="4122851"/>
                    <a:pt x="4420700" y="3833569"/>
                    <a:pt x="4420700" y="3476722"/>
                  </a:cubicBezTo>
                  <a:cubicBezTo>
                    <a:pt x="4420700" y="3432115"/>
                    <a:pt x="4425221" y="3388566"/>
                    <a:pt x="4433828" y="3346504"/>
                  </a:cubicBezTo>
                  <a:lnTo>
                    <a:pt x="4468981" y="3233259"/>
                  </a:lnTo>
                  <a:lnTo>
                    <a:pt x="4439706" y="3208684"/>
                  </a:lnTo>
                  <a:cubicBezTo>
                    <a:pt x="4147944" y="2959751"/>
                    <a:pt x="3844619" y="2688962"/>
                    <a:pt x="3535763" y="2400517"/>
                  </a:cubicBezTo>
                  <a:lnTo>
                    <a:pt x="3414840" y="2285703"/>
                  </a:lnTo>
                  <a:close/>
                  <a:moveTo>
                    <a:pt x="851869" y="1886744"/>
                  </a:moveTo>
                  <a:lnTo>
                    <a:pt x="803165" y="1966913"/>
                  </a:lnTo>
                  <a:cubicBezTo>
                    <a:pt x="580695" y="2376442"/>
                    <a:pt x="454327" y="2845754"/>
                    <a:pt x="454328" y="3344581"/>
                  </a:cubicBezTo>
                  <a:cubicBezTo>
                    <a:pt x="454328" y="3943171"/>
                    <a:pt x="636299" y="4499261"/>
                    <a:pt x="947938" y="4960549"/>
                  </a:cubicBezTo>
                  <a:lnTo>
                    <a:pt x="959588" y="4976126"/>
                  </a:lnTo>
                  <a:lnTo>
                    <a:pt x="959588" y="4976125"/>
                  </a:lnTo>
                  <a:lnTo>
                    <a:pt x="964880" y="4912286"/>
                  </a:lnTo>
                  <a:cubicBezTo>
                    <a:pt x="990878" y="4670949"/>
                    <a:pt x="1034536" y="4433392"/>
                    <a:pt x="1095934" y="4201672"/>
                  </a:cubicBezTo>
                  <a:lnTo>
                    <a:pt x="1147594" y="4033598"/>
                  </a:lnTo>
                  <a:lnTo>
                    <a:pt x="1144134" y="4030744"/>
                  </a:lnTo>
                  <a:cubicBezTo>
                    <a:pt x="983406" y="3870015"/>
                    <a:pt x="883992" y="3647972"/>
                    <a:pt x="883992" y="3402708"/>
                  </a:cubicBezTo>
                  <a:cubicBezTo>
                    <a:pt x="883992" y="3157445"/>
                    <a:pt x="983406" y="2935399"/>
                    <a:pt x="1144135" y="2774670"/>
                  </a:cubicBezTo>
                  <a:lnTo>
                    <a:pt x="1146941" y="2772355"/>
                  </a:lnTo>
                  <a:lnTo>
                    <a:pt x="1073336" y="2611529"/>
                  </a:lnTo>
                  <a:cubicBezTo>
                    <a:pt x="979051" y="2379203"/>
                    <a:pt x="904593" y="2137173"/>
                    <a:pt x="851993" y="1887409"/>
                  </a:cubicBezTo>
                  <a:cubicBezTo>
                    <a:pt x="851952" y="1887187"/>
                    <a:pt x="851910" y="1886966"/>
                    <a:pt x="851869" y="1886744"/>
                  </a:cubicBezTo>
                  <a:close/>
                  <a:moveTo>
                    <a:pt x="5741222" y="1728614"/>
                  </a:moveTo>
                  <a:lnTo>
                    <a:pt x="5611312" y="1554887"/>
                  </a:lnTo>
                  <a:lnTo>
                    <a:pt x="5610671" y="1554917"/>
                  </a:lnTo>
                  <a:cubicBezTo>
                    <a:pt x="5021968" y="1595521"/>
                    <a:pt x="4452369" y="1740883"/>
                    <a:pt x="3930424" y="1991564"/>
                  </a:cubicBezTo>
                  <a:lnTo>
                    <a:pt x="3863712" y="2025688"/>
                  </a:lnTo>
                  <a:lnTo>
                    <a:pt x="3998266" y="2153752"/>
                  </a:lnTo>
                  <a:cubicBezTo>
                    <a:pt x="4155631" y="2301454"/>
                    <a:pt x="4313025" y="2447127"/>
                    <a:pt x="4470031" y="2590407"/>
                  </a:cubicBezTo>
                  <a:lnTo>
                    <a:pt x="4801691" y="2888769"/>
                  </a:lnTo>
                  <a:lnTo>
                    <a:pt x="4815328" y="2881367"/>
                  </a:lnTo>
                  <a:cubicBezTo>
                    <a:pt x="4892631" y="2848671"/>
                    <a:pt x="4977620" y="2830591"/>
                    <a:pt x="5066831" y="2830591"/>
                  </a:cubicBezTo>
                  <a:cubicBezTo>
                    <a:pt x="5423680" y="2830591"/>
                    <a:pt x="5712962" y="3119873"/>
                    <a:pt x="5712962" y="3476722"/>
                  </a:cubicBezTo>
                  <a:cubicBezTo>
                    <a:pt x="5712962" y="3521327"/>
                    <a:pt x="5708442" y="3564877"/>
                    <a:pt x="5699834" y="3606939"/>
                  </a:cubicBezTo>
                  <a:lnTo>
                    <a:pt x="5684600" y="3656022"/>
                  </a:lnTo>
                  <a:lnTo>
                    <a:pt x="5861148" y="3805497"/>
                  </a:lnTo>
                  <a:lnTo>
                    <a:pt x="6147161" y="4039666"/>
                  </a:lnTo>
                  <a:lnTo>
                    <a:pt x="6147160" y="4039665"/>
                  </a:lnTo>
                  <a:lnTo>
                    <a:pt x="6176112" y="3927066"/>
                  </a:lnTo>
                  <a:cubicBezTo>
                    <a:pt x="6214612" y="3738918"/>
                    <a:pt x="6234831" y="3544110"/>
                    <a:pt x="6234832" y="3344579"/>
                  </a:cubicBezTo>
                  <a:cubicBezTo>
                    <a:pt x="6234832" y="2745990"/>
                    <a:pt x="6052862" y="2189901"/>
                    <a:pt x="5741222" y="1728614"/>
                  </a:cubicBezTo>
                  <a:close/>
                  <a:moveTo>
                    <a:pt x="1958215" y="808450"/>
                  </a:moveTo>
                  <a:lnTo>
                    <a:pt x="1728612" y="947938"/>
                  </a:lnTo>
                  <a:cubicBezTo>
                    <a:pt x="1574851" y="1051818"/>
                    <a:pt x="1431621" y="1170105"/>
                    <a:pt x="1300863" y="1300863"/>
                  </a:cubicBezTo>
                  <a:lnTo>
                    <a:pt x="1258822" y="1347119"/>
                  </a:lnTo>
                  <a:cubicBezTo>
                    <a:pt x="1258822" y="1347120"/>
                    <a:pt x="1258823" y="1347120"/>
                    <a:pt x="1258823" y="1347121"/>
                  </a:cubicBezTo>
                  <a:lnTo>
                    <a:pt x="1263190" y="1402742"/>
                  </a:lnTo>
                  <a:cubicBezTo>
                    <a:pt x="1299315" y="1747145"/>
                    <a:pt x="1381685" y="2078308"/>
                    <a:pt x="1504198" y="2390321"/>
                  </a:cubicBezTo>
                  <a:lnTo>
                    <a:pt x="1570031" y="2538525"/>
                  </a:lnTo>
                  <a:lnTo>
                    <a:pt x="1593172" y="2532572"/>
                  </a:lnTo>
                  <a:cubicBezTo>
                    <a:pt x="1650990" y="2520742"/>
                    <a:pt x="1710855" y="2514529"/>
                    <a:pt x="1772170" y="2514528"/>
                  </a:cubicBezTo>
                  <a:cubicBezTo>
                    <a:pt x="1833487" y="2514528"/>
                    <a:pt x="1893351" y="2520742"/>
                    <a:pt x="1951170" y="2532573"/>
                  </a:cubicBezTo>
                  <a:lnTo>
                    <a:pt x="1953707" y="2533225"/>
                  </a:lnTo>
                  <a:lnTo>
                    <a:pt x="2046764" y="2419427"/>
                  </a:lnTo>
                  <a:cubicBezTo>
                    <a:pt x="2128031" y="2328363"/>
                    <a:pt x="2213787" y="2240216"/>
                    <a:pt x="2304042" y="2155240"/>
                  </a:cubicBezTo>
                  <a:cubicBezTo>
                    <a:pt x="2424382" y="2041945"/>
                    <a:pt x="2549872" y="1936968"/>
                    <a:pt x="2679904" y="1840257"/>
                  </a:cubicBezTo>
                  <a:lnTo>
                    <a:pt x="2839402" y="1728600"/>
                  </a:lnTo>
                  <a:lnTo>
                    <a:pt x="2839403" y="1728599"/>
                  </a:lnTo>
                  <a:lnTo>
                    <a:pt x="2180258" y="1049601"/>
                  </a:lnTo>
                  <a:lnTo>
                    <a:pt x="1958217" y="808450"/>
                  </a:lnTo>
                  <a:cubicBezTo>
                    <a:pt x="1958215" y="808450"/>
                    <a:pt x="1958216" y="808451"/>
                    <a:pt x="1958215" y="808451"/>
                  </a:cubicBezTo>
                  <a:lnTo>
                    <a:pt x="1958215" y="808450"/>
                  </a:lnTo>
                  <a:close/>
                  <a:moveTo>
                    <a:pt x="3344580" y="454327"/>
                  </a:moveTo>
                  <a:cubicBezTo>
                    <a:pt x="3045285" y="454327"/>
                    <a:pt x="2756615" y="499820"/>
                    <a:pt x="2485108" y="584267"/>
                  </a:cubicBezTo>
                  <a:lnTo>
                    <a:pt x="2426658" y="605660"/>
                  </a:lnTo>
                  <a:lnTo>
                    <a:pt x="2608239" y="793623"/>
                  </a:lnTo>
                  <a:cubicBezTo>
                    <a:pt x="2757007" y="945441"/>
                    <a:pt x="2908179" y="1097562"/>
                    <a:pt x="3061380" y="1249579"/>
                  </a:cubicBezTo>
                  <a:lnTo>
                    <a:pt x="3282982" y="1466429"/>
                  </a:lnTo>
                  <a:lnTo>
                    <a:pt x="3282982" y="1466430"/>
                  </a:lnTo>
                  <a:lnTo>
                    <a:pt x="3293669" y="1460635"/>
                  </a:lnTo>
                  <a:cubicBezTo>
                    <a:pt x="3791705" y="1208444"/>
                    <a:pt x="4334237" y="1056393"/>
                    <a:pt x="4895242" y="1001928"/>
                  </a:cubicBezTo>
                  <a:lnTo>
                    <a:pt x="5020677" y="992902"/>
                  </a:lnTo>
                  <a:lnTo>
                    <a:pt x="4960548" y="947937"/>
                  </a:lnTo>
                  <a:cubicBezTo>
                    <a:pt x="4499260" y="636298"/>
                    <a:pt x="3943171" y="454328"/>
                    <a:pt x="3344580" y="454327"/>
                  </a:cubicBezTo>
                  <a:close/>
                  <a:moveTo>
                    <a:pt x="3344579" y="0"/>
                  </a:moveTo>
                  <a:cubicBezTo>
                    <a:pt x="4268160" y="-1"/>
                    <a:pt x="5104305" y="374355"/>
                    <a:pt x="5709555" y="979605"/>
                  </a:cubicBezTo>
                  <a:lnTo>
                    <a:pt x="5925421" y="1217117"/>
                  </a:lnTo>
                  <a:cubicBezTo>
                    <a:pt x="5993582" y="1299709"/>
                    <a:pt x="6057852" y="1385627"/>
                    <a:pt x="6117959" y="1474595"/>
                  </a:cubicBezTo>
                  <a:lnTo>
                    <a:pt x="6162894" y="1548561"/>
                  </a:lnTo>
                  <a:cubicBezTo>
                    <a:pt x="6162893" y="1548562"/>
                    <a:pt x="6162894" y="1548563"/>
                    <a:pt x="6162893" y="1548563"/>
                  </a:cubicBezTo>
                  <a:lnTo>
                    <a:pt x="6285487" y="1750355"/>
                  </a:lnTo>
                  <a:cubicBezTo>
                    <a:pt x="6542927" y="2224259"/>
                    <a:pt x="6689159" y="2767342"/>
                    <a:pt x="6689158" y="3344580"/>
                  </a:cubicBezTo>
                  <a:cubicBezTo>
                    <a:pt x="6689160" y="3690923"/>
                    <a:pt x="6636516" y="4024970"/>
                    <a:pt x="6538793" y="4339156"/>
                  </a:cubicBezTo>
                  <a:lnTo>
                    <a:pt x="6534721" y="4350281"/>
                  </a:lnTo>
                  <a:lnTo>
                    <a:pt x="6426326" y="4646440"/>
                  </a:lnTo>
                  <a:lnTo>
                    <a:pt x="6421122" y="4657245"/>
                  </a:lnTo>
                  <a:lnTo>
                    <a:pt x="6372396" y="4758392"/>
                  </a:lnTo>
                  <a:lnTo>
                    <a:pt x="6285487" y="4938805"/>
                  </a:lnTo>
                  <a:cubicBezTo>
                    <a:pt x="6233999" y="5033584"/>
                    <a:pt x="6178063" y="5125599"/>
                    <a:pt x="6117958" y="5214566"/>
                  </a:cubicBezTo>
                  <a:lnTo>
                    <a:pt x="6035322" y="5325072"/>
                  </a:lnTo>
                  <a:lnTo>
                    <a:pt x="5925420" y="5472042"/>
                  </a:lnTo>
                  <a:cubicBezTo>
                    <a:pt x="5311975" y="6215366"/>
                    <a:pt x="4383609" y="6689158"/>
                    <a:pt x="3344580" y="6689159"/>
                  </a:cubicBezTo>
                  <a:cubicBezTo>
                    <a:pt x="2651895" y="6689159"/>
                    <a:pt x="2008392" y="6478585"/>
                    <a:pt x="1474594" y="6117958"/>
                  </a:cubicBezTo>
                  <a:lnTo>
                    <a:pt x="1464440" y="6110366"/>
                  </a:lnTo>
                  <a:lnTo>
                    <a:pt x="1217117" y="5925420"/>
                  </a:lnTo>
                  <a:cubicBezTo>
                    <a:pt x="1134526" y="5857259"/>
                    <a:pt x="1055262" y="5785212"/>
                    <a:pt x="979606" y="5709555"/>
                  </a:cubicBezTo>
                  <a:lnTo>
                    <a:pt x="941121" y="5667211"/>
                  </a:lnTo>
                  <a:lnTo>
                    <a:pt x="763739" y="5472043"/>
                  </a:lnTo>
                  <a:cubicBezTo>
                    <a:pt x="286616" y="4893903"/>
                    <a:pt x="1" y="4152713"/>
                    <a:pt x="0" y="3344580"/>
                  </a:cubicBezTo>
                  <a:cubicBezTo>
                    <a:pt x="0" y="2536448"/>
                    <a:pt x="286616" y="1795258"/>
                    <a:pt x="763739" y="1217118"/>
                  </a:cubicBezTo>
                  <a:lnTo>
                    <a:pt x="979605" y="979604"/>
                  </a:lnTo>
                  <a:cubicBezTo>
                    <a:pt x="1055262" y="903949"/>
                    <a:pt x="1134525" y="831900"/>
                    <a:pt x="1217117" y="763739"/>
                  </a:cubicBezTo>
                  <a:lnTo>
                    <a:pt x="1252792" y="737062"/>
                  </a:lnTo>
                  <a:lnTo>
                    <a:pt x="1474594" y="571201"/>
                  </a:lnTo>
                  <a:lnTo>
                    <a:pt x="1650297" y="464459"/>
                  </a:lnTo>
                  <a:lnTo>
                    <a:pt x="1750354" y="403673"/>
                  </a:lnTo>
                  <a:cubicBezTo>
                    <a:pt x="1845135" y="352185"/>
                    <a:pt x="1942683" y="305145"/>
                    <a:pt x="2042719" y="262835"/>
                  </a:cubicBezTo>
                  <a:lnTo>
                    <a:pt x="2083584" y="247876"/>
                  </a:lnTo>
                  <a:lnTo>
                    <a:pt x="2350003" y="150366"/>
                  </a:lnTo>
                  <a:cubicBezTo>
                    <a:pt x="2664191" y="52644"/>
                    <a:pt x="2998237" y="0"/>
                    <a:pt x="3344579"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solidFill>
                  <a:prstClr val="white"/>
                </a:solidFill>
                <a:effectLst/>
                <a:uLnTx/>
                <a:uFillTx/>
                <a:latin typeface="Segoe UI"/>
                <a:ea typeface="Segoe UI" pitchFamily="34" charset="0"/>
                <a:cs typeface="Segoe UI" pitchFamily="34" charset="0"/>
              </a:endParaRPr>
            </a:p>
          </p:txBody>
        </p:sp>
      </p:grpSp>
      <p:sp>
        <p:nvSpPr>
          <p:cNvPr id="184" name="Arrow: Chevron 2">
            <a:extLst>
              <a:ext uri="{FF2B5EF4-FFF2-40B4-BE49-F238E27FC236}">
                <a16:creationId xmlns:a16="http://schemas.microsoft.com/office/drawing/2014/main" id="{101BDB90-5E71-40B1-BF58-851CA25E3CEA}"/>
              </a:ext>
            </a:extLst>
          </p:cNvPr>
          <p:cNvSpPr/>
          <p:nvPr/>
        </p:nvSpPr>
        <p:spPr bwMode="auto">
          <a:xfrm>
            <a:off x="2205146" y="2120946"/>
            <a:ext cx="440844" cy="3211030"/>
          </a:xfrm>
          <a:custGeom>
            <a:avLst/>
            <a:gdLst>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4" fmla="*/ 0 w 886990"/>
              <a:gd name="connsiteY4" fmla="*/ 2610702 h 2610702"/>
              <a:gd name="connsiteX5" fmla="*/ 641382 w 886990"/>
              <a:gd name="connsiteY5" fmla="*/ 1305351 h 2610702"/>
              <a:gd name="connsiteX6" fmla="*/ 0 w 886990"/>
              <a:gd name="connsiteY6" fmla="*/ 0 h 2610702"/>
              <a:gd name="connsiteX0" fmla="*/ 641382 w 886990"/>
              <a:gd name="connsiteY0" fmla="*/ 1305351 h 2610702"/>
              <a:gd name="connsiteX1" fmla="*/ 0 w 886990"/>
              <a:gd name="connsiteY1" fmla="*/ 0 h 2610702"/>
              <a:gd name="connsiteX2" fmla="*/ 245608 w 886990"/>
              <a:gd name="connsiteY2" fmla="*/ 0 h 2610702"/>
              <a:gd name="connsiteX3" fmla="*/ 886990 w 886990"/>
              <a:gd name="connsiteY3" fmla="*/ 1305351 h 2610702"/>
              <a:gd name="connsiteX4" fmla="*/ 245608 w 886990"/>
              <a:gd name="connsiteY4" fmla="*/ 2610702 h 2610702"/>
              <a:gd name="connsiteX5" fmla="*/ 0 w 886990"/>
              <a:gd name="connsiteY5" fmla="*/ 2610702 h 2610702"/>
              <a:gd name="connsiteX6" fmla="*/ 732822 w 886990"/>
              <a:gd name="connsiteY6" fmla="*/ 1396791 h 2610702"/>
              <a:gd name="connsiteX0" fmla="*/ 641382 w 886990"/>
              <a:gd name="connsiteY0" fmla="*/ 1305351 h 2610702"/>
              <a:gd name="connsiteX1" fmla="*/ 0 w 886990"/>
              <a:gd name="connsiteY1" fmla="*/ 0 h 2610702"/>
              <a:gd name="connsiteX2" fmla="*/ 245608 w 886990"/>
              <a:gd name="connsiteY2" fmla="*/ 0 h 2610702"/>
              <a:gd name="connsiteX3" fmla="*/ 886990 w 886990"/>
              <a:gd name="connsiteY3" fmla="*/ 1305351 h 2610702"/>
              <a:gd name="connsiteX4" fmla="*/ 245608 w 886990"/>
              <a:gd name="connsiteY4" fmla="*/ 2610702 h 2610702"/>
              <a:gd name="connsiteX5" fmla="*/ 0 w 886990"/>
              <a:gd name="connsiteY5" fmla="*/ 2610702 h 2610702"/>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4" fmla="*/ 0 w 886990"/>
              <a:gd name="connsiteY4" fmla="*/ 2610702 h 2610702"/>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0" fmla="*/ 0 w 641382"/>
              <a:gd name="connsiteY0" fmla="*/ 0 h 2610702"/>
              <a:gd name="connsiteX1" fmla="*/ 641382 w 641382"/>
              <a:gd name="connsiteY1" fmla="*/ 1305351 h 2610702"/>
              <a:gd name="connsiteX2" fmla="*/ 0 w 641382"/>
              <a:gd name="connsiteY2" fmla="*/ 2610702 h 2610702"/>
            </a:gdLst>
            <a:ahLst/>
            <a:cxnLst>
              <a:cxn ang="0">
                <a:pos x="connsiteX0" y="connsiteY0"/>
              </a:cxn>
              <a:cxn ang="0">
                <a:pos x="connsiteX1" y="connsiteY1"/>
              </a:cxn>
              <a:cxn ang="0">
                <a:pos x="connsiteX2" y="connsiteY2"/>
              </a:cxn>
            </a:cxnLst>
            <a:rect l="l" t="t" r="r" b="b"/>
            <a:pathLst>
              <a:path w="641382" h="2610702">
                <a:moveTo>
                  <a:pt x="0" y="0"/>
                </a:moveTo>
                <a:lnTo>
                  <a:pt x="641382" y="1305351"/>
                </a:lnTo>
                <a:lnTo>
                  <a:pt x="0" y="2610702"/>
                </a:lnTo>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prstClr val="white"/>
              </a:solidFill>
              <a:effectLst/>
              <a:uLnTx/>
              <a:uFillTx/>
              <a:latin typeface="Segoe UI"/>
              <a:ea typeface="Segoe UI" pitchFamily="34" charset="0"/>
              <a:cs typeface="Segoe UI" pitchFamily="34" charset="0"/>
            </a:endParaRPr>
          </a:p>
        </p:txBody>
      </p:sp>
      <p:grpSp>
        <p:nvGrpSpPr>
          <p:cNvPr id="16" name="Group 15">
            <a:extLst>
              <a:ext uri="{FF2B5EF4-FFF2-40B4-BE49-F238E27FC236}">
                <a16:creationId xmlns:a16="http://schemas.microsoft.com/office/drawing/2014/main" id="{CD97B458-E6F0-4761-982E-8CF87C760D0E}"/>
              </a:ext>
            </a:extLst>
          </p:cNvPr>
          <p:cNvGrpSpPr/>
          <p:nvPr/>
        </p:nvGrpSpPr>
        <p:grpSpPr>
          <a:xfrm>
            <a:off x="7101495" y="2419677"/>
            <a:ext cx="318867" cy="393699"/>
            <a:chOff x="7839663" y="3059688"/>
            <a:chExt cx="318867" cy="393699"/>
          </a:xfrm>
        </p:grpSpPr>
        <p:sp>
          <p:nvSpPr>
            <p:cNvPr id="190" name="Freeform: Shape 189">
              <a:extLst>
                <a:ext uri="{FF2B5EF4-FFF2-40B4-BE49-F238E27FC236}">
                  <a16:creationId xmlns:a16="http://schemas.microsoft.com/office/drawing/2014/main" id="{35C88803-9B61-40C7-977B-BCB3A1334BFF}"/>
                </a:ext>
              </a:extLst>
            </p:cNvPr>
            <p:cNvSpPr>
              <a:spLocks/>
            </p:cNvSpPr>
            <p:nvPr/>
          </p:nvSpPr>
          <p:spPr bwMode="auto">
            <a:xfrm>
              <a:off x="7897496" y="3059688"/>
              <a:ext cx="203201" cy="341313"/>
            </a:xfrm>
            <a:custGeom>
              <a:avLst/>
              <a:gdLst>
                <a:gd name="connsiteX0" fmla="*/ 85818 w 203201"/>
                <a:gd name="connsiteY0" fmla="*/ 0 h 341313"/>
                <a:gd name="connsiteX1" fmla="*/ 117384 w 203201"/>
                <a:gd name="connsiteY1" fmla="*/ 0 h 341313"/>
                <a:gd name="connsiteX2" fmla="*/ 203201 w 203201"/>
                <a:gd name="connsiteY2" fmla="*/ 341313 h 341313"/>
                <a:gd name="connsiteX3" fmla="*/ 0 w 203201"/>
                <a:gd name="connsiteY3" fmla="*/ 341313 h 341313"/>
                <a:gd name="connsiteX4" fmla="*/ 19728 w 203201"/>
                <a:gd name="connsiteY4" fmla="*/ 262624 h 341313"/>
                <a:gd name="connsiteX5" fmla="*/ 157826 w 203201"/>
                <a:gd name="connsiteY5" fmla="*/ 262624 h 341313"/>
                <a:gd name="connsiteX6" fmla="*/ 150921 w 203201"/>
                <a:gd name="connsiteY6" fmla="*/ 236067 h 341313"/>
                <a:gd name="connsiteX7" fmla="*/ 26633 w 203201"/>
                <a:gd name="connsiteY7" fmla="*/ 236067 h 341313"/>
                <a:gd name="connsiteX8" fmla="*/ 39457 w 203201"/>
                <a:gd name="connsiteY8" fmla="*/ 183935 h 341313"/>
                <a:gd name="connsiteX9" fmla="*/ 138098 w 203201"/>
                <a:gd name="connsiteY9" fmla="*/ 183935 h 341313"/>
                <a:gd name="connsiteX10" fmla="*/ 131193 w 203201"/>
                <a:gd name="connsiteY10" fmla="*/ 157378 h 341313"/>
                <a:gd name="connsiteX11" fmla="*/ 46362 w 203201"/>
                <a:gd name="connsiteY11" fmla="*/ 157378 h 341313"/>
                <a:gd name="connsiteX12" fmla="*/ 85818 w 203201"/>
                <a:gd name="connsiteY12" fmla="*/ 0 h 341313"/>
                <a:gd name="connsiteX0" fmla="*/ 85818 w 203201"/>
                <a:gd name="connsiteY0" fmla="*/ 0 h 341313"/>
                <a:gd name="connsiteX1" fmla="*/ 117384 w 203201"/>
                <a:gd name="connsiteY1" fmla="*/ 0 h 341313"/>
                <a:gd name="connsiteX2" fmla="*/ 203201 w 203201"/>
                <a:gd name="connsiteY2" fmla="*/ 341313 h 341313"/>
                <a:gd name="connsiteX3" fmla="*/ 0 w 203201"/>
                <a:gd name="connsiteY3" fmla="*/ 341313 h 341313"/>
                <a:gd name="connsiteX4" fmla="*/ 19728 w 203201"/>
                <a:gd name="connsiteY4" fmla="*/ 262624 h 341313"/>
                <a:gd name="connsiteX5" fmla="*/ 150921 w 203201"/>
                <a:gd name="connsiteY5" fmla="*/ 236067 h 341313"/>
                <a:gd name="connsiteX6" fmla="*/ 26633 w 203201"/>
                <a:gd name="connsiteY6" fmla="*/ 236067 h 341313"/>
                <a:gd name="connsiteX7" fmla="*/ 39457 w 203201"/>
                <a:gd name="connsiteY7" fmla="*/ 183935 h 341313"/>
                <a:gd name="connsiteX8" fmla="*/ 138098 w 203201"/>
                <a:gd name="connsiteY8" fmla="*/ 183935 h 341313"/>
                <a:gd name="connsiteX9" fmla="*/ 131193 w 203201"/>
                <a:gd name="connsiteY9" fmla="*/ 157378 h 341313"/>
                <a:gd name="connsiteX10" fmla="*/ 46362 w 203201"/>
                <a:gd name="connsiteY10" fmla="*/ 157378 h 341313"/>
                <a:gd name="connsiteX11" fmla="*/ 85818 w 203201"/>
                <a:gd name="connsiteY11" fmla="*/ 0 h 341313"/>
                <a:gd name="connsiteX0" fmla="*/ 85818 w 203201"/>
                <a:gd name="connsiteY0" fmla="*/ 0 h 341313"/>
                <a:gd name="connsiteX1" fmla="*/ 117384 w 203201"/>
                <a:gd name="connsiteY1" fmla="*/ 0 h 341313"/>
                <a:gd name="connsiteX2" fmla="*/ 203201 w 203201"/>
                <a:gd name="connsiteY2" fmla="*/ 341313 h 341313"/>
                <a:gd name="connsiteX3" fmla="*/ 0 w 203201"/>
                <a:gd name="connsiteY3" fmla="*/ 341313 h 341313"/>
                <a:gd name="connsiteX4" fmla="*/ 19728 w 203201"/>
                <a:gd name="connsiteY4" fmla="*/ 262624 h 341313"/>
                <a:gd name="connsiteX5" fmla="*/ 26633 w 203201"/>
                <a:gd name="connsiteY5" fmla="*/ 236067 h 341313"/>
                <a:gd name="connsiteX6" fmla="*/ 39457 w 203201"/>
                <a:gd name="connsiteY6" fmla="*/ 183935 h 341313"/>
                <a:gd name="connsiteX7" fmla="*/ 138098 w 203201"/>
                <a:gd name="connsiteY7" fmla="*/ 183935 h 341313"/>
                <a:gd name="connsiteX8" fmla="*/ 131193 w 203201"/>
                <a:gd name="connsiteY8" fmla="*/ 157378 h 341313"/>
                <a:gd name="connsiteX9" fmla="*/ 46362 w 203201"/>
                <a:gd name="connsiteY9" fmla="*/ 157378 h 341313"/>
                <a:gd name="connsiteX10" fmla="*/ 85818 w 203201"/>
                <a:gd name="connsiteY10" fmla="*/ 0 h 341313"/>
                <a:gd name="connsiteX0" fmla="*/ 85818 w 203201"/>
                <a:gd name="connsiteY0" fmla="*/ 0 h 341313"/>
                <a:gd name="connsiteX1" fmla="*/ 117384 w 203201"/>
                <a:gd name="connsiteY1" fmla="*/ 0 h 341313"/>
                <a:gd name="connsiteX2" fmla="*/ 203201 w 203201"/>
                <a:gd name="connsiteY2" fmla="*/ 341313 h 341313"/>
                <a:gd name="connsiteX3" fmla="*/ 0 w 203201"/>
                <a:gd name="connsiteY3" fmla="*/ 341313 h 341313"/>
                <a:gd name="connsiteX4" fmla="*/ 19728 w 203201"/>
                <a:gd name="connsiteY4" fmla="*/ 262624 h 341313"/>
                <a:gd name="connsiteX5" fmla="*/ 26633 w 203201"/>
                <a:gd name="connsiteY5" fmla="*/ 236067 h 341313"/>
                <a:gd name="connsiteX6" fmla="*/ 39457 w 203201"/>
                <a:gd name="connsiteY6" fmla="*/ 183935 h 341313"/>
                <a:gd name="connsiteX7" fmla="*/ 131193 w 203201"/>
                <a:gd name="connsiteY7" fmla="*/ 157378 h 341313"/>
                <a:gd name="connsiteX8" fmla="*/ 46362 w 203201"/>
                <a:gd name="connsiteY8" fmla="*/ 157378 h 341313"/>
                <a:gd name="connsiteX9" fmla="*/ 85818 w 203201"/>
                <a:gd name="connsiteY9" fmla="*/ 0 h 341313"/>
                <a:gd name="connsiteX0" fmla="*/ 85818 w 203201"/>
                <a:gd name="connsiteY0" fmla="*/ 0 h 341313"/>
                <a:gd name="connsiteX1" fmla="*/ 117384 w 203201"/>
                <a:gd name="connsiteY1" fmla="*/ 0 h 341313"/>
                <a:gd name="connsiteX2" fmla="*/ 203201 w 203201"/>
                <a:gd name="connsiteY2" fmla="*/ 341313 h 341313"/>
                <a:gd name="connsiteX3" fmla="*/ 0 w 203201"/>
                <a:gd name="connsiteY3" fmla="*/ 341313 h 341313"/>
                <a:gd name="connsiteX4" fmla="*/ 19728 w 203201"/>
                <a:gd name="connsiteY4" fmla="*/ 262624 h 341313"/>
                <a:gd name="connsiteX5" fmla="*/ 26633 w 203201"/>
                <a:gd name="connsiteY5" fmla="*/ 236067 h 341313"/>
                <a:gd name="connsiteX6" fmla="*/ 39457 w 203201"/>
                <a:gd name="connsiteY6" fmla="*/ 183935 h 341313"/>
                <a:gd name="connsiteX7" fmla="*/ 46362 w 203201"/>
                <a:gd name="connsiteY7" fmla="*/ 157378 h 341313"/>
                <a:gd name="connsiteX8" fmla="*/ 85818 w 203201"/>
                <a:gd name="connsiteY8" fmla="*/ 0 h 341313"/>
                <a:gd name="connsiteX0" fmla="*/ 85818 w 203201"/>
                <a:gd name="connsiteY0" fmla="*/ 0 h 341313"/>
                <a:gd name="connsiteX1" fmla="*/ 117384 w 203201"/>
                <a:gd name="connsiteY1" fmla="*/ 0 h 341313"/>
                <a:gd name="connsiteX2" fmla="*/ 203201 w 203201"/>
                <a:gd name="connsiteY2" fmla="*/ 341313 h 341313"/>
                <a:gd name="connsiteX3" fmla="*/ 0 w 203201"/>
                <a:gd name="connsiteY3" fmla="*/ 341313 h 341313"/>
                <a:gd name="connsiteX4" fmla="*/ 19728 w 203201"/>
                <a:gd name="connsiteY4" fmla="*/ 262624 h 341313"/>
                <a:gd name="connsiteX5" fmla="*/ 26633 w 203201"/>
                <a:gd name="connsiteY5" fmla="*/ 236067 h 341313"/>
                <a:gd name="connsiteX6" fmla="*/ 39457 w 203201"/>
                <a:gd name="connsiteY6" fmla="*/ 183935 h 341313"/>
                <a:gd name="connsiteX7" fmla="*/ 85818 w 203201"/>
                <a:gd name="connsiteY7" fmla="*/ 0 h 341313"/>
                <a:gd name="connsiteX0" fmla="*/ 85818 w 203201"/>
                <a:gd name="connsiteY0" fmla="*/ 0 h 341313"/>
                <a:gd name="connsiteX1" fmla="*/ 117384 w 203201"/>
                <a:gd name="connsiteY1" fmla="*/ 0 h 341313"/>
                <a:gd name="connsiteX2" fmla="*/ 203201 w 203201"/>
                <a:gd name="connsiteY2" fmla="*/ 341313 h 341313"/>
                <a:gd name="connsiteX3" fmla="*/ 0 w 203201"/>
                <a:gd name="connsiteY3" fmla="*/ 341313 h 341313"/>
                <a:gd name="connsiteX4" fmla="*/ 19728 w 203201"/>
                <a:gd name="connsiteY4" fmla="*/ 262624 h 341313"/>
                <a:gd name="connsiteX5" fmla="*/ 26633 w 203201"/>
                <a:gd name="connsiteY5" fmla="*/ 236067 h 341313"/>
                <a:gd name="connsiteX6" fmla="*/ 85818 w 203201"/>
                <a:gd name="connsiteY6" fmla="*/ 0 h 341313"/>
                <a:gd name="connsiteX0" fmla="*/ 85818 w 203201"/>
                <a:gd name="connsiteY0" fmla="*/ 0 h 341313"/>
                <a:gd name="connsiteX1" fmla="*/ 117384 w 203201"/>
                <a:gd name="connsiteY1" fmla="*/ 0 h 341313"/>
                <a:gd name="connsiteX2" fmla="*/ 203201 w 203201"/>
                <a:gd name="connsiteY2" fmla="*/ 341313 h 341313"/>
                <a:gd name="connsiteX3" fmla="*/ 0 w 203201"/>
                <a:gd name="connsiteY3" fmla="*/ 341313 h 341313"/>
                <a:gd name="connsiteX4" fmla="*/ 19728 w 203201"/>
                <a:gd name="connsiteY4" fmla="*/ 262624 h 341313"/>
                <a:gd name="connsiteX5" fmla="*/ 85818 w 203201"/>
                <a:gd name="connsiteY5" fmla="*/ 0 h 341313"/>
                <a:gd name="connsiteX0" fmla="*/ 85818 w 203201"/>
                <a:gd name="connsiteY0" fmla="*/ 0 h 341313"/>
                <a:gd name="connsiteX1" fmla="*/ 117384 w 203201"/>
                <a:gd name="connsiteY1" fmla="*/ 0 h 341313"/>
                <a:gd name="connsiteX2" fmla="*/ 203201 w 203201"/>
                <a:gd name="connsiteY2" fmla="*/ 341313 h 341313"/>
                <a:gd name="connsiteX3" fmla="*/ 0 w 203201"/>
                <a:gd name="connsiteY3" fmla="*/ 341313 h 341313"/>
                <a:gd name="connsiteX4" fmla="*/ 85818 w 203201"/>
                <a:gd name="connsiteY4" fmla="*/ 0 h 341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201" h="341313">
                  <a:moveTo>
                    <a:pt x="85818" y="0"/>
                  </a:moveTo>
                  <a:lnTo>
                    <a:pt x="117384" y="0"/>
                  </a:lnTo>
                  <a:lnTo>
                    <a:pt x="203201" y="341313"/>
                  </a:lnTo>
                  <a:lnTo>
                    <a:pt x="0" y="341313"/>
                  </a:lnTo>
                  <a:lnTo>
                    <a:pt x="85818" y="0"/>
                  </a:lnTo>
                  <a:close/>
                </a:path>
              </a:pathLst>
            </a:custGeom>
            <a:solidFill>
              <a:srgbClr val="0078D4"/>
            </a:solidFill>
            <a:ln w="0">
              <a:noFill/>
              <a:prstDash val="solid"/>
              <a:round/>
              <a:headEnd/>
              <a:tailEnd/>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88" name="Freeform: Shape 187">
              <a:extLst>
                <a:ext uri="{FF2B5EF4-FFF2-40B4-BE49-F238E27FC236}">
                  <a16:creationId xmlns:a16="http://schemas.microsoft.com/office/drawing/2014/main" id="{AAC44F87-96F7-4214-9FDF-0E88C9655F5B}"/>
                </a:ext>
              </a:extLst>
            </p:cNvPr>
            <p:cNvSpPr>
              <a:spLocks/>
            </p:cNvSpPr>
            <p:nvPr/>
          </p:nvSpPr>
          <p:spPr bwMode="auto">
            <a:xfrm>
              <a:off x="7839663" y="3427987"/>
              <a:ext cx="318867" cy="25400"/>
            </a:xfrm>
            <a:custGeom>
              <a:avLst/>
              <a:gdLst>
                <a:gd name="connsiteX0" fmla="*/ 0 w 263526"/>
                <a:gd name="connsiteY0" fmla="*/ 0 h 25400"/>
                <a:gd name="connsiteX1" fmla="*/ 263526 w 263526"/>
                <a:gd name="connsiteY1" fmla="*/ 0 h 25400"/>
                <a:gd name="connsiteX2" fmla="*/ 263526 w 263526"/>
                <a:gd name="connsiteY2" fmla="*/ 25400 h 25400"/>
                <a:gd name="connsiteX3" fmla="*/ 0 w 263526"/>
                <a:gd name="connsiteY3" fmla="*/ 25400 h 25400"/>
                <a:gd name="connsiteX4" fmla="*/ 0 w 263526"/>
                <a:gd name="connsiteY4" fmla="*/ 0 h 25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526" h="25400">
                  <a:moveTo>
                    <a:pt x="0" y="0"/>
                  </a:moveTo>
                  <a:lnTo>
                    <a:pt x="263526" y="0"/>
                  </a:lnTo>
                  <a:lnTo>
                    <a:pt x="263526" y="25400"/>
                  </a:lnTo>
                  <a:lnTo>
                    <a:pt x="0" y="25400"/>
                  </a:lnTo>
                  <a:lnTo>
                    <a:pt x="0" y="0"/>
                  </a:lnTo>
                  <a:close/>
                </a:path>
              </a:pathLst>
            </a:custGeom>
            <a:solidFill>
              <a:srgbClr val="0078D4"/>
            </a:solidFill>
            <a:ln w="0">
              <a:noFill/>
              <a:prstDash val="solid"/>
              <a:round/>
              <a:headEnd/>
              <a:tailEnd/>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02" name="Freeform: Shape 201">
              <a:extLst>
                <a:ext uri="{FF2B5EF4-FFF2-40B4-BE49-F238E27FC236}">
                  <a16:creationId xmlns:a16="http://schemas.microsoft.com/office/drawing/2014/main" id="{8861C691-9D9A-4C89-A8D1-1EA3657605AA}"/>
                </a:ext>
              </a:extLst>
            </p:cNvPr>
            <p:cNvSpPr/>
            <p:nvPr/>
          </p:nvSpPr>
          <p:spPr bwMode="auto">
            <a:xfrm>
              <a:off x="7961187" y="3107874"/>
              <a:ext cx="74798" cy="37785"/>
            </a:xfrm>
            <a:custGeom>
              <a:avLst/>
              <a:gdLst>
                <a:gd name="connsiteX0" fmla="*/ 9501 w 74798"/>
                <a:gd name="connsiteY0" fmla="*/ 0 h 37785"/>
                <a:gd name="connsiteX1" fmla="*/ 65297 w 74798"/>
                <a:gd name="connsiteY1" fmla="*/ 0 h 37785"/>
                <a:gd name="connsiteX2" fmla="*/ 74798 w 74798"/>
                <a:gd name="connsiteY2" fmla="*/ 37785 h 37785"/>
                <a:gd name="connsiteX3" fmla="*/ 0 w 74798"/>
                <a:gd name="connsiteY3" fmla="*/ 37785 h 37785"/>
                <a:gd name="connsiteX4" fmla="*/ 9501 w 74798"/>
                <a:gd name="connsiteY4" fmla="*/ 0 h 37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98" h="37785">
                  <a:moveTo>
                    <a:pt x="9501" y="0"/>
                  </a:moveTo>
                  <a:lnTo>
                    <a:pt x="65297" y="0"/>
                  </a:lnTo>
                  <a:lnTo>
                    <a:pt x="74798" y="37785"/>
                  </a:lnTo>
                  <a:lnTo>
                    <a:pt x="0" y="37785"/>
                  </a:lnTo>
                  <a:lnTo>
                    <a:pt x="9501"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1" name="Freeform: Shape 200">
              <a:extLst>
                <a:ext uri="{FF2B5EF4-FFF2-40B4-BE49-F238E27FC236}">
                  <a16:creationId xmlns:a16="http://schemas.microsoft.com/office/drawing/2014/main" id="{88F611E5-588D-43FE-A79A-AB9BB487EC92}"/>
                </a:ext>
              </a:extLst>
            </p:cNvPr>
            <p:cNvSpPr/>
            <p:nvPr/>
          </p:nvSpPr>
          <p:spPr bwMode="auto">
            <a:xfrm>
              <a:off x="7940394" y="3169639"/>
              <a:ext cx="116384" cy="58718"/>
            </a:xfrm>
            <a:custGeom>
              <a:avLst/>
              <a:gdLst>
                <a:gd name="connsiteX0" fmla="*/ 14763 w 116384"/>
                <a:gd name="connsiteY0" fmla="*/ 0 h 58718"/>
                <a:gd name="connsiteX1" fmla="*/ 101620 w 116384"/>
                <a:gd name="connsiteY1" fmla="*/ 0 h 58718"/>
                <a:gd name="connsiteX2" fmla="*/ 116384 w 116384"/>
                <a:gd name="connsiteY2" fmla="*/ 58718 h 58718"/>
                <a:gd name="connsiteX3" fmla="*/ 0 w 116384"/>
                <a:gd name="connsiteY3" fmla="*/ 58718 h 58718"/>
                <a:gd name="connsiteX4" fmla="*/ 14763 w 116384"/>
                <a:gd name="connsiteY4" fmla="*/ 0 h 58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384" h="58718">
                  <a:moveTo>
                    <a:pt x="14763" y="0"/>
                  </a:moveTo>
                  <a:lnTo>
                    <a:pt x="101620" y="0"/>
                  </a:lnTo>
                  <a:lnTo>
                    <a:pt x="116384" y="58718"/>
                  </a:lnTo>
                  <a:lnTo>
                    <a:pt x="0" y="58718"/>
                  </a:lnTo>
                  <a:lnTo>
                    <a:pt x="14763"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18" name="Group 17">
            <a:extLst>
              <a:ext uri="{FF2B5EF4-FFF2-40B4-BE49-F238E27FC236}">
                <a16:creationId xmlns:a16="http://schemas.microsoft.com/office/drawing/2014/main" id="{6B39C12D-0006-4BB5-92E0-25F6CB9CA903}"/>
              </a:ext>
            </a:extLst>
          </p:cNvPr>
          <p:cNvGrpSpPr/>
          <p:nvPr/>
        </p:nvGrpSpPr>
        <p:grpSpPr>
          <a:xfrm>
            <a:off x="6033380" y="2365067"/>
            <a:ext cx="378445" cy="479696"/>
            <a:chOff x="6641312" y="2966606"/>
            <a:chExt cx="424112" cy="537581"/>
          </a:xfrm>
        </p:grpSpPr>
        <p:grpSp>
          <p:nvGrpSpPr>
            <p:cNvPr id="204" name="Group 154">
              <a:extLst>
                <a:ext uri="{FF2B5EF4-FFF2-40B4-BE49-F238E27FC236}">
                  <a16:creationId xmlns:a16="http://schemas.microsoft.com/office/drawing/2014/main" id="{E4C27E6E-C5EA-4933-82CB-0E5B448DA846}"/>
                </a:ext>
              </a:extLst>
            </p:cNvPr>
            <p:cNvGrpSpPr>
              <a:grpSpLocks noChangeAspect="1"/>
            </p:cNvGrpSpPr>
            <p:nvPr/>
          </p:nvGrpSpPr>
          <p:grpSpPr bwMode="auto">
            <a:xfrm>
              <a:off x="6641312" y="3008887"/>
              <a:ext cx="357187" cy="495300"/>
              <a:chOff x="1057" y="2781"/>
              <a:chExt cx="225" cy="312"/>
            </a:xfrm>
          </p:grpSpPr>
          <p:sp>
            <p:nvSpPr>
              <p:cNvPr id="205" name="Oval 155">
                <a:extLst>
                  <a:ext uri="{FF2B5EF4-FFF2-40B4-BE49-F238E27FC236}">
                    <a16:creationId xmlns:a16="http://schemas.microsoft.com/office/drawing/2014/main" id="{6972D7C5-5F59-4370-8757-FC2054786C33}"/>
                  </a:ext>
                </a:extLst>
              </p:cNvPr>
              <p:cNvSpPr>
                <a:spLocks noChangeArrowheads="1"/>
              </p:cNvSpPr>
              <p:nvPr/>
            </p:nvSpPr>
            <p:spPr bwMode="auto">
              <a:xfrm>
                <a:off x="1057" y="2781"/>
                <a:ext cx="225" cy="224"/>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06" name="Freeform 156">
                <a:extLst>
                  <a:ext uri="{FF2B5EF4-FFF2-40B4-BE49-F238E27FC236}">
                    <a16:creationId xmlns:a16="http://schemas.microsoft.com/office/drawing/2014/main" id="{B4369CBC-91CA-4EB6-A4DF-D3B91B39891F}"/>
                  </a:ext>
                </a:extLst>
              </p:cNvPr>
              <p:cNvSpPr>
                <a:spLocks/>
              </p:cNvSpPr>
              <p:nvPr/>
            </p:nvSpPr>
            <p:spPr bwMode="auto">
              <a:xfrm>
                <a:off x="1121" y="3064"/>
                <a:ext cx="98" cy="29"/>
              </a:xfrm>
              <a:custGeom>
                <a:avLst/>
                <a:gdLst>
                  <a:gd name="T0" fmla="*/ 363 w 427"/>
                  <a:gd name="T1" fmla="*/ 128 h 128"/>
                  <a:gd name="T2" fmla="*/ 64 w 427"/>
                  <a:gd name="T3" fmla="*/ 128 h 128"/>
                  <a:gd name="T4" fmla="*/ 0 w 427"/>
                  <a:gd name="T5" fmla="*/ 64 h 128"/>
                  <a:gd name="T6" fmla="*/ 0 w 427"/>
                  <a:gd name="T7" fmla="*/ 64 h 128"/>
                  <a:gd name="T8" fmla="*/ 64 w 427"/>
                  <a:gd name="T9" fmla="*/ 0 h 128"/>
                  <a:gd name="T10" fmla="*/ 363 w 427"/>
                  <a:gd name="T11" fmla="*/ 0 h 128"/>
                  <a:gd name="T12" fmla="*/ 427 w 427"/>
                  <a:gd name="T13" fmla="*/ 64 h 128"/>
                  <a:gd name="T14" fmla="*/ 427 w 427"/>
                  <a:gd name="T15" fmla="*/ 64 h 128"/>
                  <a:gd name="T16" fmla="*/ 363 w 42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7" h="128">
                    <a:moveTo>
                      <a:pt x="363" y="128"/>
                    </a:moveTo>
                    <a:cubicBezTo>
                      <a:pt x="64" y="128"/>
                      <a:pt x="64" y="128"/>
                      <a:pt x="64" y="128"/>
                    </a:cubicBezTo>
                    <a:cubicBezTo>
                      <a:pt x="29" y="128"/>
                      <a:pt x="0" y="99"/>
                      <a:pt x="0" y="64"/>
                    </a:cubicBezTo>
                    <a:cubicBezTo>
                      <a:pt x="0" y="64"/>
                      <a:pt x="0" y="64"/>
                      <a:pt x="0" y="64"/>
                    </a:cubicBezTo>
                    <a:cubicBezTo>
                      <a:pt x="0" y="29"/>
                      <a:pt x="29" y="0"/>
                      <a:pt x="64" y="0"/>
                    </a:cubicBezTo>
                    <a:cubicBezTo>
                      <a:pt x="363" y="0"/>
                      <a:pt x="363" y="0"/>
                      <a:pt x="363" y="0"/>
                    </a:cubicBezTo>
                    <a:cubicBezTo>
                      <a:pt x="398" y="0"/>
                      <a:pt x="427" y="29"/>
                      <a:pt x="427" y="64"/>
                    </a:cubicBezTo>
                    <a:cubicBezTo>
                      <a:pt x="427" y="64"/>
                      <a:pt x="427" y="64"/>
                      <a:pt x="427" y="64"/>
                    </a:cubicBezTo>
                    <a:cubicBezTo>
                      <a:pt x="427" y="99"/>
                      <a:pt x="398" y="128"/>
                      <a:pt x="363" y="128"/>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07" name="Freeform 157">
                <a:extLst>
                  <a:ext uri="{FF2B5EF4-FFF2-40B4-BE49-F238E27FC236}">
                    <a16:creationId xmlns:a16="http://schemas.microsoft.com/office/drawing/2014/main" id="{7C09B1C1-F56C-4531-AFA3-1EDF42779090}"/>
                  </a:ext>
                </a:extLst>
              </p:cNvPr>
              <p:cNvSpPr>
                <a:spLocks/>
              </p:cNvSpPr>
              <p:nvPr/>
            </p:nvSpPr>
            <p:spPr bwMode="auto">
              <a:xfrm>
                <a:off x="1121" y="3025"/>
                <a:ext cx="98" cy="29"/>
              </a:xfrm>
              <a:custGeom>
                <a:avLst/>
                <a:gdLst>
                  <a:gd name="T0" fmla="*/ 363 w 427"/>
                  <a:gd name="T1" fmla="*/ 128 h 128"/>
                  <a:gd name="T2" fmla="*/ 64 w 427"/>
                  <a:gd name="T3" fmla="*/ 128 h 128"/>
                  <a:gd name="T4" fmla="*/ 0 w 427"/>
                  <a:gd name="T5" fmla="*/ 64 h 128"/>
                  <a:gd name="T6" fmla="*/ 0 w 427"/>
                  <a:gd name="T7" fmla="*/ 64 h 128"/>
                  <a:gd name="T8" fmla="*/ 64 w 427"/>
                  <a:gd name="T9" fmla="*/ 0 h 128"/>
                  <a:gd name="T10" fmla="*/ 363 w 427"/>
                  <a:gd name="T11" fmla="*/ 0 h 128"/>
                  <a:gd name="T12" fmla="*/ 427 w 427"/>
                  <a:gd name="T13" fmla="*/ 64 h 128"/>
                  <a:gd name="T14" fmla="*/ 427 w 427"/>
                  <a:gd name="T15" fmla="*/ 64 h 128"/>
                  <a:gd name="T16" fmla="*/ 363 w 42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7" h="128">
                    <a:moveTo>
                      <a:pt x="363" y="128"/>
                    </a:moveTo>
                    <a:cubicBezTo>
                      <a:pt x="64" y="128"/>
                      <a:pt x="64" y="128"/>
                      <a:pt x="64" y="128"/>
                    </a:cubicBezTo>
                    <a:cubicBezTo>
                      <a:pt x="29" y="128"/>
                      <a:pt x="0" y="100"/>
                      <a:pt x="0" y="64"/>
                    </a:cubicBezTo>
                    <a:cubicBezTo>
                      <a:pt x="0" y="64"/>
                      <a:pt x="0" y="64"/>
                      <a:pt x="0" y="64"/>
                    </a:cubicBezTo>
                    <a:cubicBezTo>
                      <a:pt x="0" y="29"/>
                      <a:pt x="29" y="0"/>
                      <a:pt x="64" y="0"/>
                    </a:cubicBezTo>
                    <a:cubicBezTo>
                      <a:pt x="363" y="0"/>
                      <a:pt x="363" y="0"/>
                      <a:pt x="363" y="0"/>
                    </a:cubicBezTo>
                    <a:cubicBezTo>
                      <a:pt x="398" y="0"/>
                      <a:pt x="427" y="29"/>
                      <a:pt x="427" y="64"/>
                    </a:cubicBezTo>
                    <a:cubicBezTo>
                      <a:pt x="427" y="64"/>
                      <a:pt x="427" y="64"/>
                      <a:pt x="427" y="64"/>
                    </a:cubicBezTo>
                    <a:cubicBezTo>
                      <a:pt x="427" y="100"/>
                      <a:pt x="398" y="128"/>
                      <a:pt x="363" y="128"/>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08" name="Freeform 158">
                <a:extLst>
                  <a:ext uri="{FF2B5EF4-FFF2-40B4-BE49-F238E27FC236}">
                    <a16:creationId xmlns:a16="http://schemas.microsoft.com/office/drawing/2014/main" id="{C3C6EABD-CBE4-43F9-B921-200148377648}"/>
                  </a:ext>
                </a:extLst>
              </p:cNvPr>
              <p:cNvSpPr>
                <a:spLocks/>
              </p:cNvSpPr>
              <p:nvPr/>
            </p:nvSpPr>
            <p:spPr bwMode="auto">
              <a:xfrm>
                <a:off x="1121" y="2976"/>
                <a:ext cx="98" cy="39"/>
              </a:xfrm>
              <a:custGeom>
                <a:avLst/>
                <a:gdLst>
                  <a:gd name="T0" fmla="*/ 341 w 427"/>
                  <a:gd name="T1" fmla="*/ 171 h 171"/>
                  <a:gd name="T2" fmla="*/ 85 w 427"/>
                  <a:gd name="T3" fmla="*/ 171 h 171"/>
                  <a:gd name="T4" fmla="*/ 0 w 427"/>
                  <a:gd name="T5" fmla="*/ 85 h 171"/>
                  <a:gd name="T6" fmla="*/ 0 w 427"/>
                  <a:gd name="T7" fmla="*/ 85 h 171"/>
                  <a:gd name="T8" fmla="*/ 85 w 427"/>
                  <a:gd name="T9" fmla="*/ 0 h 171"/>
                  <a:gd name="T10" fmla="*/ 341 w 427"/>
                  <a:gd name="T11" fmla="*/ 0 h 171"/>
                  <a:gd name="T12" fmla="*/ 427 w 427"/>
                  <a:gd name="T13" fmla="*/ 85 h 171"/>
                  <a:gd name="T14" fmla="*/ 427 w 427"/>
                  <a:gd name="T15" fmla="*/ 85 h 171"/>
                  <a:gd name="T16" fmla="*/ 341 w 427"/>
                  <a:gd name="T17"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7" h="171">
                    <a:moveTo>
                      <a:pt x="341" y="171"/>
                    </a:moveTo>
                    <a:cubicBezTo>
                      <a:pt x="85" y="171"/>
                      <a:pt x="85" y="171"/>
                      <a:pt x="85" y="171"/>
                    </a:cubicBezTo>
                    <a:cubicBezTo>
                      <a:pt x="38" y="171"/>
                      <a:pt x="0" y="133"/>
                      <a:pt x="0" y="85"/>
                    </a:cubicBezTo>
                    <a:cubicBezTo>
                      <a:pt x="0" y="85"/>
                      <a:pt x="0" y="85"/>
                      <a:pt x="0" y="85"/>
                    </a:cubicBezTo>
                    <a:cubicBezTo>
                      <a:pt x="0" y="38"/>
                      <a:pt x="38" y="0"/>
                      <a:pt x="85" y="0"/>
                    </a:cubicBezTo>
                    <a:cubicBezTo>
                      <a:pt x="341" y="0"/>
                      <a:pt x="341" y="0"/>
                      <a:pt x="341" y="0"/>
                    </a:cubicBezTo>
                    <a:cubicBezTo>
                      <a:pt x="388" y="0"/>
                      <a:pt x="427" y="38"/>
                      <a:pt x="427" y="85"/>
                    </a:cubicBezTo>
                    <a:cubicBezTo>
                      <a:pt x="427" y="85"/>
                      <a:pt x="427" y="85"/>
                      <a:pt x="427" y="85"/>
                    </a:cubicBezTo>
                    <a:cubicBezTo>
                      <a:pt x="427" y="133"/>
                      <a:pt x="388" y="171"/>
                      <a:pt x="341" y="171"/>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grpSp>
        <p:grpSp>
          <p:nvGrpSpPr>
            <p:cNvPr id="17" name="Group 16">
              <a:extLst>
                <a:ext uri="{FF2B5EF4-FFF2-40B4-BE49-F238E27FC236}">
                  <a16:creationId xmlns:a16="http://schemas.microsoft.com/office/drawing/2014/main" id="{56691474-4A5C-4650-A6E8-41922FE77D76}"/>
                </a:ext>
              </a:extLst>
            </p:cNvPr>
            <p:cNvGrpSpPr/>
            <p:nvPr/>
          </p:nvGrpSpPr>
          <p:grpSpPr>
            <a:xfrm>
              <a:off x="6821778" y="2966606"/>
              <a:ext cx="243646" cy="310163"/>
              <a:chOff x="5747565" y="2701243"/>
              <a:chExt cx="378713" cy="482105"/>
            </a:xfrm>
          </p:grpSpPr>
          <p:sp>
            <p:nvSpPr>
              <p:cNvPr id="210" name="Freeform: Shape 209">
                <a:extLst>
                  <a:ext uri="{FF2B5EF4-FFF2-40B4-BE49-F238E27FC236}">
                    <a16:creationId xmlns:a16="http://schemas.microsoft.com/office/drawing/2014/main" id="{E5E3959A-FFC3-4A6F-A47D-9880C7CEBF92}"/>
                  </a:ext>
                </a:extLst>
              </p:cNvPr>
              <p:cNvSpPr/>
              <p:nvPr/>
            </p:nvSpPr>
            <p:spPr bwMode="auto">
              <a:xfrm>
                <a:off x="5747565" y="2703654"/>
                <a:ext cx="377063" cy="479694"/>
              </a:xfrm>
              <a:custGeom>
                <a:avLst/>
                <a:gdLst>
                  <a:gd name="connsiteX0" fmla="*/ 0 w 612476"/>
                  <a:gd name="connsiteY0" fmla="*/ 0 h 779184"/>
                  <a:gd name="connsiteX1" fmla="*/ 445383 w 612476"/>
                  <a:gd name="connsiteY1" fmla="*/ 0 h 779184"/>
                  <a:gd name="connsiteX2" fmla="*/ 612476 w 612476"/>
                  <a:gd name="connsiteY2" fmla="*/ 155037 h 779184"/>
                  <a:gd name="connsiteX3" fmla="*/ 612476 w 612476"/>
                  <a:gd name="connsiteY3" fmla="*/ 779184 h 779184"/>
                  <a:gd name="connsiteX4" fmla="*/ 0 w 612476"/>
                  <a:gd name="connsiteY4" fmla="*/ 779184 h 779184"/>
                  <a:gd name="connsiteX5" fmla="*/ 0 w 612476"/>
                  <a:gd name="connsiteY5" fmla="*/ 0 h 779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2476" h="779184">
                    <a:moveTo>
                      <a:pt x="0" y="0"/>
                    </a:moveTo>
                    <a:lnTo>
                      <a:pt x="445383" y="0"/>
                    </a:lnTo>
                    <a:lnTo>
                      <a:pt x="612476" y="155037"/>
                    </a:lnTo>
                    <a:lnTo>
                      <a:pt x="612476" y="779184"/>
                    </a:lnTo>
                    <a:lnTo>
                      <a:pt x="0" y="779184"/>
                    </a:lnTo>
                    <a:lnTo>
                      <a:pt x="0" y="0"/>
                    </a:lnTo>
                    <a:close/>
                  </a:path>
                </a:pathLst>
              </a:custGeom>
              <a:solidFill>
                <a:schemeClr val="tx1"/>
              </a:solidFill>
              <a:ln w="381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2" name="Rectangle 69">
                <a:extLst>
                  <a:ext uri="{FF2B5EF4-FFF2-40B4-BE49-F238E27FC236}">
                    <a16:creationId xmlns:a16="http://schemas.microsoft.com/office/drawing/2014/main" id="{5293AECB-1BE3-4840-9A54-9F44B782173A}"/>
                  </a:ext>
                </a:extLst>
              </p:cNvPr>
              <p:cNvSpPr/>
              <p:nvPr/>
            </p:nvSpPr>
            <p:spPr bwMode="auto">
              <a:xfrm>
                <a:off x="6020958" y="2701243"/>
                <a:ext cx="105320" cy="97721"/>
              </a:xfrm>
              <a:custGeom>
                <a:avLst/>
                <a:gdLst>
                  <a:gd name="connsiteX0" fmla="*/ 0 w 167094"/>
                  <a:gd name="connsiteY0" fmla="*/ 0 h 155038"/>
                  <a:gd name="connsiteX1" fmla="*/ 167094 w 167094"/>
                  <a:gd name="connsiteY1" fmla="*/ 0 h 155038"/>
                  <a:gd name="connsiteX2" fmla="*/ 167094 w 167094"/>
                  <a:gd name="connsiteY2" fmla="*/ 155038 h 155038"/>
                  <a:gd name="connsiteX3" fmla="*/ 0 w 167094"/>
                  <a:gd name="connsiteY3" fmla="*/ 155038 h 155038"/>
                  <a:gd name="connsiteX4" fmla="*/ 0 w 167094"/>
                  <a:gd name="connsiteY4" fmla="*/ 0 h 155038"/>
                  <a:gd name="connsiteX0" fmla="*/ 0 w 167094"/>
                  <a:gd name="connsiteY0" fmla="*/ 0 h 155038"/>
                  <a:gd name="connsiteX1" fmla="*/ 167094 w 167094"/>
                  <a:gd name="connsiteY1" fmla="*/ 155038 h 155038"/>
                  <a:gd name="connsiteX2" fmla="*/ 0 w 167094"/>
                  <a:gd name="connsiteY2" fmla="*/ 155038 h 155038"/>
                  <a:gd name="connsiteX3" fmla="*/ 0 w 167094"/>
                  <a:gd name="connsiteY3" fmla="*/ 0 h 155038"/>
                </a:gdLst>
                <a:ahLst/>
                <a:cxnLst>
                  <a:cxn ang="0">
                    <a:pos x="connsiteX0" y="connsiteY0"/>
                  </a:cxn>
                  <a:cxn ang="0">
                    <a:pos x="connsiteX1" y="connsiteY1"/>
                  </a:cxn>
                  <a:cxn ang="0">
                    <a:pos x="connsiteX2" y="connsiteY2"/>
                  </a:cxn>
                  <a:cxn ang="0">
                    <a:pos x="connsiteX3" y="connsiteY3"/>
                  </a:cxn>
                </a:cxnLst>
                <a:rect l="l" t="t" r="r" b="b"/>
                <a:pathLst>
                  <a:path w="167094" h="155038">
                    <a:moveTo>
                      <a:pt x="0" y="0"/>
                    </a:moveTo>
                    <a:lnTo>
                      <a:pt x="167094" y="155038"/>
                    </a:lnTo>
                    <a:lnTo>
                      <a:pt x="0" y="155038"/>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213" name="Group 212">
                <a:extLst>
                  <a:ext uri="{FF2B5EF4-FFF2-40B4-BE49-F238E27FC236}">
                    <a16:creationId xmlns:a16="http://schemas.microsoft.com/office/drawing/2014/main" id="{871A044B-5620-4068-9A84-3B66D1849091}"/>
                  </a:ext>
                </a:extLst>
              </p:cNvPr>
              <p:cNvGrpSpPr/>
              <p:nvPr/>
            </p:nvGrpSpPr>
            <p:grpSpPr>
              <a:xfrm>
                <a:off x="5798943" y="2863043"/>
                <a:ext cx="263297" cy="252577"/>
                <a:chOff x="5389394" y="4666521"/>
                <a:chExt cx="247650" cy="278208"/>
              </a:xfrm>
              <a:solidFill>
                <a:schemeClr val="accent1"/>
              </a:solidFill>
            </p:grpSpPr>
            <p:sp>
              <p:nvSpPr>
                <p:cNvPr id="214" name="Rectangle 224">
                  <a:extLst>
                    <a:ext uri="{FF2B5EF4-FFF2-40B4-BE49-F238E27FC236}">
                      <a16:creationId xmlns:a16="http://schemas.microsoft.com/office/drawing/2014/main" id="{68BB6E24-5472-4646-A7C9-5D9274F04011}"/>
                    </a:ext>
                  </a:extLst>
                </p:cNvPr>
                <p:cNvSpPr>
                  <a:spLocks noChangeArrowheads="1"/>
                </p:cNvSpPr>
                <p:nvPr/>
              </p:nvSpPr>
              <p:spPr bwMode="auto">
                <a:xfrm>
                  <a:off x="5456533" y="4877692"/>
                  <a:ext cx="180511" cy="670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215" name="Rectangle 226">
                  <a:extLst>
                    <a:ext uri="{FF2B5EF4-FFF2-40B4-BE49-F238E27FC236}">
                      <a16:creationId xmlns:a16="http://schemas.microsoft.com/office/drawing/2014/main" id="{54BAFFE8-BA85-4622-9C3A-900563424CDF}"/>
                    </a:ext>
                  </a:extLst>
                </p:cNvPr>
                <p:cNvSpPr>
                  <a:spLocks noChangeArrowheads="1"/>
                </p:cNvSpPr>
                <p:nvPr/>
              </p:nvSpPr>
              <p:spPr bwMode="auto">
                <a:xfrm>
                  <a:off x="5389394" y="4741801"/>
                  <a:ext cx="123826" cy="661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egoe UI"/>
                    <a:ea typeface="+mn-ea"/>
                    <a:cs typeface="+mn-cs"/>
                  </a:endParaRPr>
                </a:p>
              </p:txBody>
            </p:sp>
            <p:sp>
              <p:nvSpPr>
                <p:cNvPr id="216" name="Rectangle 227">
                  <a:extLst>
                    <a:ext uri="{FF2B5EF4-FFF2-40B4-BE49-F238E27FC236}">
                      <a16:creationId xmlns:a16="http://schemas.microsoft.com/office/drawing/2014/main" id="{792F5C09-76B5-4DBB-97D3-6FC9E958899E}"/>
                    </a:ext>
                  </a:extLst>
                </p:cNvPr>
                <p:cNvSpPr>
                  <a:spLocks noChangeArrowheads="1"/>
                </p:cNvSpPr>
                <p:nvPr/>
              </p:nvSpPr>
              <p:spPr bwMode="auto">
                <a:xfrm>
                  <a:off x="5559379" y="4666521"/>
                  <a:ext cx="77665" cy="661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grpSp>
      <p:grpSp>
        <p:nvGrpSpPr>
          <p:cNvPr id="3" name="Group 2">
            <a:extLst>
              <a:ext uri="{FF2B5EF4-FFF2-40B4-BE49-F238E27FC236}">
                <a16:creationId xmlns:a16="http://schemas.microsoft.com/office/drawing/2014/main" id="{FBCC3F4D-624F-4080-BDC0-8172630D59DB}"/>
              </a:ext>
            </a:extLst>
          </p:cNvPr>
          <p:cNvGrpSpPr/>
          <p:nvPr/>
        </p:nvGrpSpPr>
        <p:grpSpPr>
          <a:xfrm>
            <a:off x="8827097" y="2472395"/>
            <a:ext cx="758070" cy="517422"/>
            <a:chOff x="10392546" y="2899574"/>
            <a:chExt cx="758070" cy="517422"/>
          </a:xfrm>
        </p:grpSpPr>
        <p:sp>
          <p:nvSpPr>
            <p:cNvPr id="129" name="Freeform: Shape 128">
              <a:extLst>
                <a:ext uri="{FF2B5EF4-FFF2-40B4-BE49-F238E27FC236}">
                  <a16:creationId xmlns:a16="http://schemas.microsoft.com/office/drawing/2014/main" id="{B861736F-3BF1-475B-A523-1DF730BB9C86}"/>
                </a:ext>
              </a:extLst>
            </p:cNvPr>
            <p:cNvSpPr/>
            <p:nvPr/>
          </p:nvSpPr>
          <p:spPr bwMode="auto">
            <a:xfrm>
              <a:off x="10392546" y="2899574"/>
              <a:ext cx="758070" cy="517422"/>
            </a:xfrm>
            <a:custGeom>
              <a:avLst/>
              <a:gdLst>
                <a:gd name="connsiteX0" fmla="*/ 478188 w 758070"/>
                <a:gd name="connsiteY0" fmla="*/ 0 h 517422"/>
                <a:gd name="connsiteX1" fmla="*/ 661768 w 758070"/>
                <a:gd name="connsiteY1" fmla="*/ 183580 h 517422"/>
                <a:gd name="connsiteX2" fmla="*/ 658039 w 758070"/>
                <a:gd name="connsiteY2" fmla="*/ 220578 h 517422"/>
                <a:gd name="connsiteX3" fmla="*/ 654010 w 758070"/>
                <a:gd name="connsiteY3" fmla="*/ 233557 h 517422"/>
                <a:gd name="connsiteX4" fmla="*/ 669772 w 758070"/>
                <a:gd name="connsiteY4" fmla="*/ 238450 h 517422"/>
                <a:gd name="connsiteX5" fmla="*/ 758070 w 758070"/>
                <a:gd name="connsiteY5" fmla="*/ 371661 h 517422"/>
                <a:gd name="connsiteX6" fmla="*/ 613498 w 758070"/>
                <a:gd name="connsiteY6" fmla="*/ 516233 h 517422"/>
                <a:gd name="connsiteX7" fmla="*/ 144572 w 758070"/>
                <a:gd name="connsiteY7" fmla="*/ 516233 h 517422"/>
                <a:gd name="connsiteX8" fmla="*/ 0 w 758070"/>
                <a:gd name="connsiteY8" fmla="*/ 371661 h 517422"/>
                <a:gd name="connsiteX9" fmla="*/ 88298 w 758070"/>
                <a:gd name="connsiteY9" fmla="*/ 238450 h 517422"/>
                <a:gd name="connsiteX10" fmla="*/ 101235 w 758070"/>
                <a:gd name="connsiteY10" fmla="*/ 234434 h 517422"/>
                <a:gd name="connsiteX11" fmla="*/ 97247 w 758070"/>
                <a:gd name="connsiteY11" fmla="*/ 221586 h 517422"/>
                <a:gd name="connsiteX12" fmla="*/ 94650 w 758070"/>
                <a:gd name="connsiteY12" fmla="*/ 195821 h 517422"/>
                <a:gd name="connsiteX13" fmla="*/ 222496 w 758070"/>
                <a:gd name="connsiteY13" fmla="*/ 67975 h 517422"/>
                <a:gd name="connsiteX14" fmla="*/ 293976 w 758070"/>
                <a:gd name="connsiteY14" fmla="*/ 89809 h 517422"/>
                <a:gd name="connsiteX15" fmla="*/ 312741 w 758070"/>
                <a:gd name="connsiteY15" fmla="*/ 105292 h 517422"/>
                <a:gd name="connsiteX16" fmla="*/ 325960 w 758070"/>
                <a:gd name="connsiteY16" fmla="*/ 80939 h 517422"/>
                <a:gd name="connsiteX17" fmla="*/ 478188 w 758070"/>
                <a:gd name="connsiteY17" fmla="*/ 0 h 517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8070" h="517422">
                  <a:moveTo>
                    <a:pt x="478188" y="0"/>
                  </a:moveTo>
                  <a:cubicBezTo>
                    <a:pt x="579576" y="0"/>
                    <a:pt x="661768" y="82192"/>
                    <a:pt x="661768" y="183580"/>
                  </a:cubicBezTo>
                  <a:cubicBezTo>
                    <a:pt x="661768" y="196254"/>
                    <a:pt x="660484" y="208628"/>
                    <a:pt x="658039" y="220578"/>
                  </a:cubicBezTo>
                  <a:lnTo>
                    <a:pt x="654010" y="233557"/>
                  </a:lnTo>
                  <a:lnTo>
                    <a:pt x="669772" y="238450"/>
                  </a:lnTo>
                  <a:cubicBezTo>
                    <a:pt x="721661" y="260397"/>
                    <a:pt x="758070" y="311777"/>
                    <a:pt x="758070" y="371661"/>
                  </a:cubicBezTo>
                  <a:cubicBezTo>
                    <a:pt x="758070" y="451506"/>
                    <a:pt x="715747" y="513557"/>
                    <a:pt x="613498" y="516233"/>
                  </a:cubicBezTo>
                  <a:cubicBezTo>
                    <a:pt x="511248" y="518909"/>
                    <a:pt x="224417" y="516233"/>
                    <a:pt x="144572" y="516233"/>
                  </a:cubicBezTo>
                  <a:cubicBezTo>
                    <a:pt x="64727" y="516233"/>
                    <a:pt x="0" y="451506"/>
                    <a:pt x="0" y="371661"/>
                  </a:cubicBezTo>
                  <a:cubicBezTo>
                    <a:pt x="0" y="311777"/>
                    <a:pt x="36409" y="260397"/>
                    <a:pt x="88298" y="238450"/>
                  </a:cubicBezTo>
                  <a:lnTo>
                    <a:pt x="101235" y="234434"/>
                  </a:lnTo>
                  <a:lnTo>
                    <a:pt x="97247" y="221586"/>
                  </a:lnTo>
                  <a:cubicBezTo>
                    <a:pt x="95544" y="213264"/>
                    <a:pt x="94650" y="204647"/>
                    <a:pt x="94650" y="195821"/>
                  </a:cubicBezTo>
                  <a:cubicBezTo>
                    <a:pt x="94650" y="125213"/>
                    <a:pt x="151888" y="67975"/>
                    <a:pt x="222496" y="67975"/>
                  </a:cubicBezTo>
                  <a:cubicBezTo>
                    <a:pt x="248973" y="67975"/>
                    <a:pt x="273571" y="76024"/>
                    <a:pt x="293976" y="89809"/>
                  </a:cubicBezTo>
                  <a:lnTo>
                    <a:pt x="312741" y="105292"/>
                  </a:lnTo>
                  <a:lnTo>
                    <a:pt x="325960" y="80939"/>
                  </a:lnTo>
                  <a:cubicBezTo>
                    <a:pt x="358951" y="32106"/>
                    <a:pt x="414820" y="0"/>
                    <a:pt x="478188"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25" name="Freeform: Shape 124">
              <a:extLst>
                <a:ext uri="{FF2B5EF4-FFF2-40B4-BE49-F238E27FC236}">
                  <a16:creationId xmlns:a16="http://schemas.microsoft.com/office/drawing/2014/main" id="{8363F745-48F6-46B6-A8B3-C3B22213E2BA}"/>
                </a:ext>
              </a:extLst>
            </p:cNvPr>
            <p:cNvSpPr/>
            <p:nvPr/>
          </p:nvSpPr>
          <p:spPr bwMode="auto">
            <a:xfrm>
              <a:off x="10633831" y="3048127"/>
              <a:ext cx="316237" cy="315506"/>
            </a:xfrm>
            <a:custGeom>
              <a:avLst/>
              <a:gdLst>
                <a:gd name="connsiteX0" fmla="*/ 198831 w 316237"/>
                <a:gd name="connsiteY0" fmla="*/ 0 h 315506"/>
                <a:gd name="connsiteX1" fmla="*/ 281850 w 316237"/>
                <a:gd name="connsiteY1" fmla="*/ 34388 h 315506"/>
                <a:gd name="connsiteX2" fmla="*/ 281850 w 316237"/>
                <a:gd name="connsiteY2" fmla="*/ 200426 h 315506"/>
                <a:gd name="connsiteX3" fmla="*/ 144232 w 316237"/>
                <a:gd name="connsiteY3" fmla="*/ 221381 h 315506"/>
                <a:gd name="connsiteX4" fmla="*/ 139658 w 316237"/>
                <a:gd name="connsiteY4" fmla="*/ 218679 h 315506"/>
                <a:gd name="connsiteX5" fmla="*/ 52278 w 316237"/>
                <a:gd name="connsiteY5" fmla="*/ 306537 h 315506"/>
                <a:gd name="connsiteX6" fmla="*/ 13774 w 316237"/>
                <a:gd name="connsiteY6" fmla="*/ 310461 h 315506"/>
                <a:gd name="connsiteX7" fmla="*/ 8970 w 316237"/>
                <a:gd name="connsiteY7" fmla="*/ 306537 h 315506"/>
                <a:gd name="connsiteX8" fmla="*/ 5046 w 316237"/>
                <a:gd name="connsiteY8" fmla="*/ 301733 h 315506"/>
                <a:gd name="connsiteX9" fmla="*/ 8970 w 316237"/>
                <a:gd name="connsiteY9" fmla="*/ 263229 h 315506"/>
                <a:gd name="connsiteX10" fmla="*/ 97030 w 316237"/>
                <a:gd name="connsiteY10" fmla="*/ 175685 h 315506"/>
                <a:gd name="connsiteX11" fmla="*/ 94857 w 316237"/>
                <a:gd name="connsiteY11" fmla="*/ 172007 h 315506"/>
                <a:gd name="connsiteX12" fmla="*/ 115812 w 316237"/>
                <a:gd name="connsiteY12" fmla="*/ 34388 h 315506"/>
                <a:gd name="connsiteX13" fmla="*/ 198831 w 316237"/>
                <a:gd name="connsiteY13" fmla="*/ 0 h 315506"/>
                <a:gd name="connsiteX14" fmla="*/ 198831 w 316237"/>
                <a:gd name="connsiteY14" fmla="*/ 38320 h 315506"/>
                <a:gd name="connsiteX15" fmla="*/ 142908 w 316237"/>
                <a:gd name="connsiteY15" fmla="*/ 61484 h 315506"/>
                <a:gd name="connsiteX16" fmla="*/ 142908 w 316237"/>
                <a:gd name="connsiteY16" fmla="*/ 173331 h 315506"/>
                <a:gd name="connsiteX17" fmla="*/ 254754 w 316237"/>
                <a:gd name="connsiteY17" fmla="*/ 173331 h 315506"/>
                <a:gd name="connsiteX18" fmla="*/ 254754 w 316237"/>
                <a:gd name="connsiteY18" fmla="*/ 61484 h 315506"/>
                <a:gd name="connsiteX19" fmla="*/ 198831 w 316237"/>
                <a:gd name="connsiteY19" fmla="*/ 38320 h 315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6237" h="315506">
                  <a:moveTo>
                    <a:pt x="198831" y="0"/>
                  </a:moveTo>
                  <a:cubicBezTo>
                    <a:pt x="228878" y="0"/>
                    <a:pt x="258925" y="11463"/>
                    <a:pt x="281850" y="34388"/>
                  </a:cubicBezTo>
                  <a:cubicBezTo>
                    <a:pt x="327700" y="80238"/>
                    <a:pt x="327700" y="154576"/>
                    <a:pt x="281850" y="200426"/>
                  </a:cubicBezTo>
                  <a:cubicBezTo>
                    <a:pt x="244597" y="237680"/>
                    <a:pt x="188537" y="244665"/>
                    <a:pt x="144232" y="221381"/>
                  </a:cubicBezTo>
                  <a:lnTo>
                    <a:pt x="139658" y="218679"/>
                  </a:lnTo>
                  <a:cubicBezTo>
                    <a:pt x="110532" y="247965"/>
                    <a:pt x="81405" y="277251"/>
                    <a:pt x="52278" y="306537"/>
                  </a:cubicBezTo>
                  <a:cubicBezTo>
                    <a:pt x="41814" y="317002"/>
                    <a:pt x="25661" y="318310"/>
                    <a:pt x="13774" y="310461"/>
                  </a:cubicBezTo>
                  <a:lnTo>
                    <a:pt x="8970" y="306537"/>
                  </a:lnTo>
                  <a:lnTo>
                    <a:pt x="5046" y="301733"/>
                  </a:lnTo>
                  <a:cubicBezTo>
                    <a:pt x="-2802" y="289847"/>
                    <a:pt x="-1494" y="273694"/>
                    <a:pt x="8970" y="263229"/>
                  </a:cubicBezTo>
                  <a:cubicBezTo>
                    <a:pt x="29677" y="242654"/>
                    <a:pt x="82716" y="190888"/>
                    <a:pt x="97030" y="175685"/>
                  </a:cubicBezTo>
                  <a:lnTo>
                    <a:pt x="94857" y="172007"/>
                  </a:lnTo>
                  <a:cubicBezTo>
                    <a:pt x="71574" y="127701"/>
                    <a:pt x="78559" y="71641"/>
                    <a:pt x="115812" y="34388"/>
                  </a:cubicBezTo>
                  <a:cubicBezTo>
                    <a:pt x="138737" y="11463"/>
                    <a:pt x="168784" y="0"/>
                    <a:pt x="198831" y="0"/>
                  </a:cubicBezTo>
                  <a:close/>
                  <a:moveTo>
                    <a:pt x="198831" y="38320"/>
                  </a:moveTo>
                  <a:cubicBezTo>
                    <a:pt x="178591" y="38320"/>
                    <a:pt x="158351" y="46041"/>
                    <a:pt x="142908" y="61484"/>
                  </a:cubicBezTo>
                  <a:cubicBezTo>
                    <a:pt x="112022" y="92369"/>
                    <a:pt x="112022" y="142445"/>
                    <a:pt x="142908" y="173331"/>
                  </a:cubicBezTo>
                  <a:cubicBezTo>
                    <a:pt x="173793" y="204216"/>
                    <a:pt x="223869" y="204216"/>
                    <a:pt x="254754" y="173331"/>
                  </a:cubicBezTo>
                  <a:cubicBezTo>
                    <a:pt x="285640" y="142445"/>
                    <a:pt x="285640" y="92369"/>
                    <a:pt x="254754" y="61484"/>
                  </a:cubicBezTo>
                  <a:cubicBezTo>
                    <a:pt x="239312" y="46041"/>
                    <a:pt x="219071" y="38320"/>
                    <a:pt x="198831" y="3832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22" name="TextBox 121">
            <a:extLst>
              <a:ext uri="{FF2B5EF4-FFF2-40B4-BE49-F238E27FC236}">
                <a16:creationId xmlns:a16="http://schemas.microsoft.com/office/drawing/2014/main" id="{CE40D82A-E553-4768-A595-4B6FADB4DF7E}"/>
              </a:ext>
            </a:extLst>
          </p:cNvPr>
          <p:cNvSpPr txBox="1"/>
          <p:nvPr/>
        </p:nvSpPr>
        <p:spPr>
          <a:xfrm>
            <a:off x="8629621" y="3113461"/>
            <a:ext cx="1143084" cy="276999"/>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200" b="0" i="0" u="none" strike="noStrike" kern="0" cap="none" spc="0" normalizeH="0" baseline="0">
                <a:ln>
                  <a:noFill/>
                </a:ln>
                <a:solidFill>
                  <a:prstClr val="white"/>
                </a:solidFill>
                <a:effectLst/>
                <a:uLnTx/>
                <a:uFillTx/>
                <a:latin typeface="Segoe UI Semibold"/>
                <a:cs typeface="Segoe UI Semibold" panose="020B0702040204020203" pitchFamily="34" charset="0"/>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Search Index</a:t>
            </a:r>
          </a:p>
        </p:txBody>
      </p:sp>
      <p:grpSp>
        <p:nvGrpSpPr>
          <p:cNvPr id="7" name="Group 6">
            <a:extLst>
              <a:ext uri="{FF2B5EF4-FFF2-40B4-BE49-F238E27FC236}">
                <a16:creationId xmlns:a16="http://schemas.microsoft.com/office/drawing/2014/main" id="{3D1CE971-A09A-4E68-A8D5-E2A5B0C8B5A4}"/>
              </a:ext>
            </a:extLst>
          </p:cNvPr>
          <p:cNvGrpSpPr/>
          <p:nvPr/>
        </p:nvGrpSpPr>
        <p:grpSpPr>
          <a:xfrm>
            <a:off x="5223678" y="3073150"/>
            <a:ext cx="303333" cy="317310"/>
            <a:chOff x="5316997" y="2846571"/>
            <a:chExt cx="539326" cy="542989"/>
          </a:xfrm>
        </p:grpSpPr>
        <p:cxnSp>
          <p:nvCxnSpPr>
            <p:cNvPr id="6" name="Straight Connector 5">
              <a:extLst>
                <a:ext uri="{FF2B5EF4-FFF2-40B4-BE49-F238E27FC236}">
                  <a16:creationId xmlns:a16="http://schemas.microsoft.com/office/drawing/2014/main" id="{C2494738-D16D-454D-A25A-79E2B7FD1199}"/>
                </a:ext>
              </a:extLst>
            </p:cNvPr>
            <p:cNvCxnSpPr/>
            <p:nvPr/>
          </p:nvCxnSpPr>
          <p:spPr>
            <a:xfrm>
              <a:off x="5583787" y="2846571"/>
              <a:ext cx="0" cy="542989"/>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FEC6E930-4171-4AD7-97AE-AC507475D416}"/>
                </a:ext>
              </a:extLst>
            </p:cNvPr>
            <p:cNvCxnSpPr>
              <a:cxnSpLocks/>
            </p:cNvCxnSpPr>
            <p:nvPr/>
          </p:nvCxnSpPr>
          <p:spPr>
            <a:xfrm flipH="1">
              <a:off x="5316997" y="3118066"/>
              <a:ext cx="539326"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326" name="TextBox 325">
            <a:extLst>
              <a:ext uri="{FF2B5EF4-FFF2-40B4-BE49-F238E27FC236}">
                <a16:creationId xmlns:a16="http://schemas.microsoft.com/office/drawing/2014/main" id="{09DECAED-8C1A-4E91-A167-DC6291FE1E4F}"/>
              </a:ext>
            </a:extLst>
          </p:cNvPr>
          <p:cNvSpPr txBox="1"/>
          <p:nvPr/>
        </p:nvSpPr>
        <p:spPr>
          <a:xfrm>
            <a:off x="457939" y="4133593"/>
            <a:ext cx="1285784" cy="276999"/>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200" b="0" i="0" u="none" strike="noStrike" kern="0" cap="none" spc="0" normalizeH="0" baseline="0">
                <a:ln>
                  <a:noFill/>
                </a:ln>
                <a:solidFill>
                  <a:prstClr val="white"/>
                </a:solidFill>
                <a:effectLst/>
                <a:uLnTx/>
                <a:uFillTx/>
                <a:latin typeface="Segoe UI Semibold"/>
                <a:cs typeface="Segoe UI Semibold" panose="020B0702040204020203" pitchFamily="34" charset="0"/>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PDFs</a:t>
            </a:r>
          </a:p>
        </p:txBody>
      </p:sp>
      <p:sp>
        <p:nvSpPr>
          <p:cNvPr id="330" name="Rectangle 329">
            <a:extLst>
              <a:ext uri="{FF2B5EF4-FFF2-40B4-BE49-F238E27FC236}">
                <a16:creationId xmlns:a16="http://schemas.microsoft.com/office/drawing/2014/main" id="{94107B27-B0F5-4474-A3CD-BDA260D77687}"/>
              </a:ext>
            </a:extLst>
          </p:cNvPr>
          <p:cNvSpPr/>
          <p:nvPr/>
        </p:nvSpPr>
        <p:spPr>
          <a:xfrm>
            <a:off x="446305" y="1062109"/>
            <a:ext cx="1309052" cy="276999"/>
          </a:xfrm>
          <a:prstGeom prst="rect">
            <a:avLst/>
          </a:prstGeom>
        </p:spPr>
        <p:txBody>
          <a:bodyPr vert="horz" wrap="square" lIns="0" tIns="0" rIns="0" bIns="0" rtlCol="0" anchor="t">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dirty="0">
                <a:ln>
                  <a:noFill/>
                </a:ln>
                <a:solidFill>
                  <a:srgbClr val="50E6FF"/>
                </a:solidFill>
                <a:effectLst/>
                <a:uLnTx/>
                <a:uFillTx/>
                <a:latin typeface="Segoe UI Semibold"/>
                <a:ea typeface="+mn-ea"/>
                <a:cs typeface="+mn-cs"/>
              </a:rPr>
              <a:t>Ingest</a:t>
            </a:r>
          </a:p>
        </p:txBody>
      </p:sp>
      <p:sp>
        <p:nvSpPr>
          <p:cNvPr id="424" name="TextBox 423">
            <a:extLst>
              <a:ext uri="{FF2B5EF4-FFF2-40B4-BE49-F238E27FC236}">
                <a16:creationId xmlns:a16="http://schemas.microsoft.com/office/drawing/2014/main" id="{16F9944D-B373-4097-AED7-F3006449B98A}"/>
              </a:ext>
            </a:extLst>
          </p:cNvPr>
          <p:cNvSpPr txBox="1"/>
          <p:nvPr/>
        </p:nvSpPr>
        <p:spPr>
          <a:xfrm>
            <a:off x="616631" y="2692511"/>
            <a:ext cx="968401" cy="276999"/>
          </a:xfrm>
          <a:prstGeom prst="rect">
            <a:avLst/>
          </a:prstGeom>
          <a:noFill/>
        </p:spPr>
        <p:txBody>
          <a:bodyPr wrap="square" lIns="91440" tIns="45720" rIns="91440" bIns="45720" rtlCol="0">
            <a:spAutoFit/>
          </a:bodyPr>
          <a:lstStyle>
            <a:defPPr>
              <a:defRPr lang="en-US"/>
            </a:defPPr>
            <a:lvl1pPr marR="0" lvl="0" indent="0" algn="ctr" defTabSz="932597" fontAlgn="auto">
              <a:lnSpc>
                <a:spcPct val="100000"/>
              </a:lnSpc>
              <a:spcBef>
                <a:spcPts val="0"/>
              </a:spcBef>
              <a:spcAft>
                <a:spcPts val="0"/>
              </a:spcAft>
              <a:buClrTx/>
              <a:buSzTx/>
              <a:buFontTx/>
              <a:buNone/>
              <a:tabLst/>
              <a:defRPr kumimoji="0" sz="1200" b="0" i="0" u="none" strike="noStrike" kern="0" cap="none" spc="0" normalizeH="0" baseline="0">
                <a:ln>
                  <a:noFill/>
                </a:ln>
                <a:solidFill>
                  <a:prstClr val="white"/>
                </a:solidFill>
                <a:effectLst/>
                <a:uLnTx/>
                <a:uFillTx/>
                <a:latin typeface="Segoe UI Semibold"/>
                <a:cs typeface="Segoe UI Semibold" panose="020B0702040204020203" pitchFamily="34" charset="0"/>
              </a:defRPr>
            </a:lvl1pPr>
          </a:lstStyle>
          <a:p>
            <a:pPr marL="0" marR="0" lvl="0" indent="0" algn="ctr" defTabSz="932597"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Segoe UI Semibold"/>
                <a:ea typeface="+mn-ea"/>
                <a:cs typeface="Segoe UI Semibold" panose="020B0702040204020203" pitchFamily="34" charset="0"/>
              </a:rPr>
              <a:t>Images</a:t>
            </a:r>
          </a:p>
        </p:txBody>
      </p:sp>
      <p:grpSp>
        <p:nvGrpSpPr>
          <p:cNvPr id="104" name="Group 103">
            <a:extLst>
              <a:ext uri="{FF2B5EF4-FFF2-40B4-BE49-F238E27FC236}">
                <a16:creationId xmlns:a16="http://schemas.microsoft.com/office/drawing/2014/main" id="{E98D1367-59DB-4631-8DC4-CEC35CB6E12D}"/>
              </a:ext>
            </a:extLst>
          </p:cNvPr>
          <p:cNvGrpSpPr/>
          <p:nvPr/>
        </p:nvGrpSpPr>
        <p:grpSpPr>
          <a:xfrm>
            <a:off x="811355" y="1996744"/>
            <a:ext cx="578952" cy="578956"/>
            <a:chOff x="-933826" y="5313237"/>
            <a:chExt cx="495301" cy="495304"/>
          </a:xfrm>
        </p:grpSpPr>
        <p:sp>
          <p:nvSpPr>
            <p:cNvPr id="106" name="AutoShape 58">
              <a:extLst>
                <a:ext uri="{FF2B5EF4-FFF2-40B4-BE49-F238E27FC236}">
                  <a16:creationId xmlns:a16="http://schemas.microsoft.com/office/drawing/2014/main" id="{CCE64AD5-8B39-4546-A30F-273756369FC4}"/>
                </a:ext>
              </a:extLst>
            </p:cNvPr>
            <p:cNvSpPr>
              <a:spLocks noChangeAspect="1" noChangeArrowheads="1" noTextEdit="1"/>
            </p:cNvSpPr>
            <p:nvPr/>
          </p:nvSpPr>
          <p:spPr bwMode="auto">
            <a:xfrm>
              <a:off x="-933826" y="5313238"/>
              <a:ext cx="495301" cy="49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07" name="Rectangle 60">
              <a:extLst>
                <a:ext uri="{FF2B5EF4-FFF2-40B4-BE49-F238E27FC236}">
                  <a16:creationId xmlns:a16="http://schemas.microsoft.com/office/drawing/2014/main" id="{F7FF4E01-D987-4379-9AD3-3A171D8C6B51}"/>
                </a:ext>
              </a:extLst>
            </p:cNvPr>
            <p:cNvSpPr>
              <a:spLocks noChangeArrowheads="1"/>
            </p:cNvSpPr>
            <p:nvPr/>
          </p:nvSpPr>
          <p:spPr bwMode="auto">
            <a:xfrm>
              <a:off x="-933826" y="5314828"/>
              <a:ext cx="495301" cy="4937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08" name="Rectangle 61">
              <a:extLst>
                <a:ext uri="{FF2B5EF4-FFF2-40B4-BE49-F238E27FC236}">
                  <a16:creationId xmlns:a16="http://schemas.microsoft.com/office/drawing/2014/main" id="{964E687A-0F73-4488-BAE9-248612F49641}"/>
                </a:ext>
              </a:extLst>
            </p:cNvPr>
            <p:cNvSpPr>
              <a:spLocks noChangeArrowheads="1"/>
            </p:cNvSpPr>
            <p:nvPr/>
          </p:nvSpPr>
          <p:spPr bwMode="auto">
            <a:xfrm>
              <a:off x="-933826" y="5313237"/>
              <a:ext cx="495301" cy="49371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09" name="Freeform 62">
              <a:extLst>
                <a:ext uri="{FF2B5EF4-FFF2-40B4-BE49-F238E27FC236}">
                  <a16:creationId xmlns:a16="http://schemas.microsoft.com/office/drawing/2014/main" id="{F1A32081-DA75-4A5E-98D2-ADBCED4561F1}"/>
                </a:ext>
              </a:extLst>
            </p:cNvPr>
            <p:cNvSpPr>
              <a:spLocks/>
            </p:cNvSpPr>
            <p:nvPr/>
          </p:nvSpPr>
          <p:spPr bwMode="auto">
            <a:xfrm>
              <a:off x="-933825" y="5498974"/>
              <a:ext cx="495300" cy="309563"/>
            </a:xfrm>
            <a:custGeom>
              <a:avLst/>
              <a:gdLst>
                <a:gd name="T0" fmla="*/ 263 w 312"/>
                <a:gd name="T1" fmla="*/ 78 h 195"/>
                <a:gd name="T2" fmla="*/ 214 w 312"/>
                <a:gd name="T3" fmla="*/ 127 h 195"/>
                <a:gd name="T4" fmla="*/ 88 w 312"/>
                <a:gd name="T5" fmla="*/ 0 h 195"/>
                <a:gd name="T6" fmla="*/ 0 w 312"/>
                <a:gd name="T7" fmla="*/ 88 h 195"/>
                <a:gd name="T8" fmla="*/ 0 w 312"/>
                <a:gd name="T9" fmla="*/ 195 h 195"/>
                <a:gd name="T10" fmla="*/ 88 w 312"/>
                <a:gd name="T11" fmla="*/ 195 h 195"/>
                <a:gd name="T12" fmla="*/ 146 w 312"/>
                <a:gd name="T13" fmla="*/ 195 h 195"/>
                <a:gd name="T14" fmla="*/ 263 w 312"/>
                <a:gd name="T15" fmla="*/ 195 h 195"/>
                <a:gd name="T16" fmla="*/ 282 w 312"/>
                <a:gd name="T17" fmla="*/ 195 h 195"/>
                <a:gd name="T18" fmla="*/ 312 w 312"/>
                <a:gd name="T19" fmla="*/ 195 h 195"/>
                <a:gd name="T20" fmla="*/ 312 w 312"/>
                <a:gd name="T21" fmla="*/ 126 h 195"/>
                <a:gd name="T22" fmla="*/ 263 w 312"/>
                <a:gd name="T23" fmla="*/ 7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2" h="195">
                  <a:moveTo>
                    <a:pt x="263" y="78"/>
                  </a:moveTo>
                  <a:lnTo>
                    <a:pt x="214" y="127"/>
                  </a:lnTo>
                  <a:lnTo>
                    <a:pt x="88" y="0"/>
                  </a:lnTo>
                  <a:lnTo>
                    <a:pt x="0" y="88"/>
                  </a:lnTo>
                  <a:lnTo>
                    <a:pt x="0" y="195"/>
                  </a:lnTo>
                  <a:lnTo>
                    <a:pt x="88" y="195"/>
                  </a:lnTo>
                  <a:lnTo>
                    <a:pt x="146" y="195"/>
                  </a:lnTo>
                  <a:lnTo>
                    <a:pt x="263" y="195"/>
                  </a:lnTo>
                  <a:lnTo>
                    <a:pt x="282" y="195"/>
                  </a:lnTo>
                  <a:lnTo>
                    <a:pt x="312" y="195"/>
                  </a:lnTo>
                  <a:lnTo>
                    <a:pt x="312" y="126"/>
                  </a:lnTo>
                  <a:lnTo>
                    <a:pt x="263" y="78"/>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12" name="Oval 63">
              <a:extLst>
                <a:ext uri="{FF2B5EF4-FFF2-40B4-BE49-F238E27FC236}">
                  <a16:creationId xmlns:a16="http://schemas.microsoft.com/office/drawing/2014/main" id="{A8EA8E5E-9EA6-49BC-8A78-19AF78CB1235}"/>
                </a:ext>
              </a:extLst>
            </p:cNvPr>
            <p:cNvSpPr>
              <a:spLocks noChangeArrowheads="1"/>
            </p:cNvSpPr>
            <p:nvPr/>
          </p:nvSpPr>
          <p:spPr bwMode="auto">
            <a:xfrm>
              <a:off x="-640137" y="5375155"/>
              <a:ext cx="139700" cy="139700"/>
            </a:xfrm>
            <a:prstGeom prst="ellipse">
              <a:avLst/>
            </a:pr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grpSp>
        <p:nvGrpSpPr>
          <p:cNvPr id="113" name="Group 112">
            <a:extLst>
              <a:ext uri="{FF2B5EF4-FFF2-40B4-BE49-F238E27FC236}">
                <a16:creationId xmlns:a16="http://schemas.microsoft.com/office/drawing/2014/main" id="{261F5D7E-33B1-4FBD-95A5-B9579E9A40C1}"/>
              </a:ext>
            </a:extLst>
          </p:cNvPr>
          <p:cNvGrpSpPr/>
          <p:nvPr/>
        </p:nvGrpSpPr>
        <p:grpSpPr>
          <a:xfrm>
            <a:off x="812848" y="3309406"/>
            <a:ext cx="575956" cy="733212"/>
            <a:chOff x="3577054" y="4270539"/>
            <a:chExt cx="568053" cy="723153"/>
          </a:xfrm>
        </p:grpSpPr>
        <p:sp>
          <p:nvSpPr>
            <p:cNvPr id="114" name="Freeform: Shape 113">
              <a:extLst>
                <a:ext uri="{FF2B5EF4-FFF2-40B4-BE49-F238E27FC236}">
                  <a16:creationId xmlns:a16="http://schemas.microsoft.com/office/drawing/2014/main" id="{2E226069-98C5-4F1D-87AB-2B21CA09631A}"/>
                </a:ext>
              </a:extLst>
            </p:cNvPr>
            <p:cNvSpPr/>
            <p:nvPr/>
          </p:nvSpPr>
          <p:spPr bwMode="auto">
            <a:xfrm>
              <a:off x="3577054" y="4274164"/>
              <a:ext cx="565583" cy="719528"/>
            </a:xfrm>
            <a:custGeom>
              <a:avLst/>
              <a:gdLst>
                <a:gd name="connsiteX0" fmla="*/ 0 w 612476"/>
                <a:gd name="connsiteY0" fmla="*/ 0 h 779184"/>
                <a:gd name="connsiteX1" fmla="*/ 445383 w 612476"/>
                <a:gd name="connsiteY1" fmla="*/ 0 h 779184"/>
                <a:gd name="connsiteX2" fmla="*/ 612476 w 612476"/>
                <a:gd name="connsiteY2" fmla="*/ 155037 h 779184"/>
                <a:gd name="connsiteX3" fmla="*/ 612476 w 612476"/>
                <a:gd name="connsiteY3" fmla="*/ 779184 h 779184"/>
                <a:gd name="connsiteX4" fmla="*/ 0 w 612476"/>
                <a:gd name="connsiteY4" fmla="*/ 779184 h 779184"/>
                <a:gd name="connsiteX5" fmla="*/ 0 w 612476"/>
                <a:gd name="connsiteY5" fmla="*/ 0 h 779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2476" h="779184">
                  <a:moveTo>
                    <a:pt x="0" y="0"/>
                  </a:moveTo>
                  <a:lnTo>
                    <a:pt x="445383" y="0"/>
                  </a:lnTo>
                  <a:lnTo>
                    <a:pt x="612476" y="155037"/>
                  </a:lnTo>
                  <a:lnTo>
                    <a:pt x="612476" y="779184"/>
                  </a:lnTo>
                  <a:lnTo>
                    <a:pt x="0" y="779184"/>
                  </a:lnTo>
                  <a:lnTo>
                    <a:pt x="0" y="0"/>
                  </a:lnTo>
                  <a:close/>
                </a:path>
              </a:pathLst>
            </a:custGeom>
            <a:solidFill>
              <a:schemeClr val="tx1"/>
            </a:solidFill>
            <a:ln w="381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15" name="Group 114">
              <a:extLst>
                <a:ext uri="{FF2B5EF4-FFF2-40B4-BE49-F238E27FC236}">
                  <a16:creationId xmlns:a16="http://schemas.microsoft.com/office/drawing/2014/main" id="{9BBA0BF8-EBCA-4BC5-8916-2F960B97B526}"/>
                </a:ext>
              </a:extLst>
            </p:cNvPr>
            <p:cNvGrpSpPr/>
            <p:nvPr/>
          </p:nvGrpSpPr>
          <p:grpSpPr>
            <a:xfrm>
              <a:off x="3654925" y="4417129"/>
              <a:ext cx="394936" cy="490637"/>
              <a:chOff x="5389394" y="4600627"/>
              <a:chExt cx="247650" cy="355600"/>
            </a:xfrm>
            <a:solidFill>
              <a:schemeClr val="accent1"/>
            </a:solidFill>
          </p:grpSpPr>
          <p:sp>
            <p:nvSpPr>
              <p:cNvPr id="117" name="Rectangle 224">
                <a:extLst>
                  <a:ext uri="{FF2B5EF4-FFF2-40B4-BE49-F238E27FC236}">
                    <a16:creationId xmlns:a16="http://schemas.microsoft.com/office/drawing/2014/main" id="{AB74C591-6A63-47EE-A677-7B438AFE57E0}"/>
                  </a:ext>
                </a:extLst>
              </p:cNvPr>
              <p:cNvSpPr>
                <a:spLocks noChangeArrowheads="1"/>
              </p:cNvSpPr>
              <p:nvPr/>
            </p:nvSpPr>
            <p:spPr bwMode="auto">
              <a:xfrm>
                <a:off x="5389394" y="4910189"/>
                <a:ext cx="24765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18" name="Rectangle 225">
                <a:extLst>
                  <a:ext uri="{FF2B5EF4-FFF2-40B4-BE49-F238E27FC236}">
                    <a16:creationId xmlns:a16="http://schemas.microsoft.com/office/drawing/2014/main" id="{CD433C96-29FC-4687-92F2-33595A769F34}"/>
                  </a:ext>
                </a:extLst>
              </p:cNvPr>
              <p:cNvSpPr>
                <a:spLocks noChangeArrowheads="1"/>
              </p:cNvSpPr>
              <p:nvPr/>
            </p:nvSpPr>
            <p:spPr bwMode="auto">
              <a:xfrm>
                <a:off x="5389394" y="4832402"/>
                <a:ext cx="24765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19" name="Rectangle 226">
                <a:extLst>
                  <a:ext uri="{FF2B5EF4-FFF2-40B4-BE49-F238E27FC236}">
                    <a16:creationId xmlns:a16="http://schemas.microsoft.com/office/drawing/2014/main" id="{6F9F1194-EB4C-47A8-944A-7A42663E69F0}"/>
                  </a:ext>
                </a:extLst>
              </p:cNvPr>
              <p:cNvSpPr>
                <a:spLocks noChangeArrowheads="1"/>
              </p:cNvSpPr>
              <p:nvPr/>
            </p:nvSpPr>
            <p:spPr bwMode="auto">
              <a:xfrm>
                <a:off x="5389394" y="4754614"/>
                <a:ext cx="247650"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20" name="Rectangle 227">
                <a:extLst>
                  <a:ext uri="{FF2B5EF4-FFF2-40B4-BE49-F238E27FC236}">
                    <a16:creationId xmlns:a16="http://schemas.microsoft.com/office/drawing/2014/main" id="{78E45FB0-9806-4A02-A7BB-57CE776553F0}"/>
                  </a:ext>
                </a:extLst>
              </p:cNvPr>
              <p:cNvSpPr>
                <a:spLocks noChangeArrowheads="1"/>
              </p:cNvSpPr>
              <p:nvPr/>
            </p:nvSpPr>
            <p:spPr bwMode="auto">
              <a:xfrm>
                <a:off x="5389394" y="4678414"/>
                <a:ext cx="24765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sp>
            <p:nvSpPr>
              <p:cNvPr id="121" name="Rectangle 228">
                <a:extLst>
                  <a:ext uri="{FF2B5EF4-FFF2-40B4-BE49-F238E27FC236}">
                    <a16:creationId xmlns:a16="http://schemas.microsoft.com/office/drawing/2014/main" id="{089AC5C6-878F-4874-A3B2-90C17A5E0D21}"/>
                  </a:ext>
                </a:extLst>
              </p:cNvPr>
              <p:cNvSpPr>
                <a:spLocks noChangeArrowheads="1"/>
              </p:cNvSpPr>
              <p:nvPr/>
            </p:nvSpPr>
            <p:spPr bwMode="auto">
              <a:xfrm>
                <a:off x="5389394" y="4600627"/>
                <a:ext cx="13970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goe UI"/>
                  <a:ea typeface="+mn-ea"/>
                  <a:cs typeface="+mn-cs"/>
                </a:endParaRPr>
              </a:p>
            </p:txBody>
          </p:sp>
        </p:grpSp>
        <p:sp>
          <p:nvSpPr>
            <p:cNvPr id="116" name="Rectangle 69">
              <a:extLst>
                <a:ext uri="{FF2B5EF4-FFF2-40B4-BE49-F238E27FC236}">
                  <a16:creationId xmlns:a16="http://schemas.microsoft.com/office/drawing/2014/main" id="{0625D3E5-FB0E-400F-9F72-83FF865E6C9C}"/>
                </a:ext>
              </a:extLst>
            </p:cNvPr>
            <p:cNvSpPr/>
            <p:nvPr/>
          </p:nvSpPr>
          <p:spPr bwMode="auto">
            <a:xfrm>
              <a:off x="3987131" y="4270539"/>
              <a:ext cx="157976" cy="146578"/>
            </a:xfrm>
            <a:custGeom>
              <a:avLst/>
              <a:gdLst>
                <a:gd name="connsiteX0" fmla="*/ 0 w 167094"/>
                <a:gd name="connsiteY0" fmla="*/ 0 h 155038"/>
                <a:gd name="connsiteX1" fmla="*/ 167094 w 167094"/>
                <a:gd name="connsiteY1" fmla="*/ 0 h 155038"/>
                <a:gd name="connsiteX2" fmla="*/ 167094 w 167094"/>
                <a:gd name="connsiteY2" fmla="*/ 155038 h 155038"/>
                <a:gd name="connsiteX3" fmla="*/ 0 w 167094"/>
                <a:gd name="connsiteY3" fmla="*/ 155038 h 155038"/>
                <a:gd name="connsiteX4" fmla="*/ 0 w 167094"/>
                <a:gd name="connsiteY4" fmla="*/ 0 h 155038"/>
                <a:gd name="connsiteX0" fmla="*/ 0 w 167094"/>
                <a:gd name="connsiteY0" fmla="*/ 0 h 155038"/>
                <a:gd name="connsiteX1" fmla="*/ 167094 w 167094"/>
                <a:gd name="connsiteY1" fmla="*/ 155038 h 155038"/>
                <a:gd name="connsiteX2" fmla="*/ 0 w 167094"/>
                <a:gd name="connsiteY2" fmla="*/ 155038 h 155038"/>
                <a:gd name="connsiteX3" fmla="*/ 0 w 167094"/>
                <a:gd name="connsiteY3" fmla="*/ 0 h 155038"/>
              </a:gdLst>
              <a:ahLst/>
              <a:cxnLst>
                <a:cxn ang="0">
                  <a:pos x="connsiteX0" y="connsiteY0"/>
                </a:cxn>
                <a:cxn ang="0">
                  <a:pos x="connsiteX1" y="connsiteY1"/>
                </a:cxn>
                <a:cxn ang="0">
                  <a:pos x="connsiteX2" y="connsiteY2"/>
                </a:cxn>
                <a:cxn ang="0">
                  <a:pos x="connsiteX3" y="connsiteY3"/>
                </a:cxn>
              </a:cxnLst>
              <a:rect l="l" t="t" r="r" b="b"/>
              <a:pathLst>
                <a:path w="167094" h="155038">
                  <a:moveTo>
                    <a:pt x="0" y="0"/>
                  </a:moveTo>
                  <a:lnTo>
                    <a:pt x="167094" y="155038"/>
                  </a:lnTo>
                  <a:lnTo>
                    <a:pt x="0" y="155038"/>
                  </a:lnTo>
                  <a:lnTo>
                    <a:pt x="0" y="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13" name="Connector: Elbow 12">
            <a:extLst>
              <a:ext uri="{FF2B5EF4-FFF2-40B4-BE49-F238E27FC236}">
                <a16:creationId xmlns:a16="http://schemas.microsoft.com/office/drawing/2014/main" id="{C2CEA207-2192-44D5-9406-7563D095A11A}"/>
              </a:ext>
            </a:extLst>
          </p:cNvPr>
          <p:cNvCxnSpPr>
            <a:cxnSpLocks/>
            <a:stCxn id="197" idx="1"/>
            <a:endCxn id="129" idx="8"/>
          </p:cNvCxnSpPr>
          <p:nvPr/>
        </p:nvCxnSpPr>
        <p:spPr>
          <a:xfrm flipV="1">
            <a:off x="8091460" y="2844056"/>
            <a:ext cx="735637" cy="854466"/>
          </a:xfrm>
          <a:prstGeom prst="bentConnector3">
            <a:avLst>
              <a:gd name="adj1" fmla="val 58452"/>
            </a:avLst>
          </a:prstGeom>
          <a:ln w="127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127" name="Group 126">
            <a:extLst>
              <a:ext uri="{FF2B5EF4-FFF2-40B4-BE49-F238E27FC236}">
                <a16:creationId xmlns:a16="http://schemas.microsoft.com/office/drawing/2014/main" id="{B150762E-EA16-4B3E-B96F-164F949D7C56}"/>
              </a:ext>
            </a:extLst>
          </p:cNvPr>
          <p:cNvGrpSpPr/>
          <p:nvPr/>
        </p:nvGrpSpPr>
        <p:grpSpPr>
          <a:xfrm>
            <a:off x="10642540" y="3237012"/>
            <a:ext cx="491289" cy="419009"/>
            <a:chOff x="7807948" y="3043242"/>
            <a:chExt cx="1655028" cy="1250264"/>
          </a:xfrm>
        </p:grpSpPr>
        <p:grpSp>
          <p:nvGrpSpPr>
            <p:cNvPr id="128" name="Group 127">
              <a:extLst>
                <a:ext uri="{FF2B5EF4-FFF2-40B4-BE49-F238E27FC236}">
                  <a16:creationId xmlns:a16="http://schemas.microsoft.com/office/drawing/2014/main" id="{E7829C07-9BBF-404F-958C-F8B132B8BBAD}"/>
                </a:ext>
              </a:extLst>
            </p:cNvPr>
            <p:cNvGrpSpPr/>
            <p:nvPr/>
          </p:nvGrpSpPr>
          <p:grpSpPr>
            <a:xfrm>
              <a:off x="7807948" y="3043242"/>
              <a:ext cx="1194421" cy="767977"/>
              <a:chOff x="5006269" y="2676828"/>
              <a:chExt cx="1520124" cy="1218430"/>
            </a:xfrm>
          </p:grpSpPr>
          <p:sp>
            <p:nvSpPr>
              <p:cNvPr id="140" name="Freeform: Shape 139">
                <a:extLst>
                  <a:ext uri="{FF2B5EF4-FFF2-40B4-BE49-F238E27FC236}">
                    <a16:creationId xmlns:a16="http://schemas.microsoft.com/office/drawing/2014/main" id="{0663B6E6-3E61-4D82-8B5B-75C6E232ABA2}"/>
                  </a:ext>
                </a:extLst>
              </p:cNvPr>
              <p:cNvSpPr/>
              <p:nvPr/>
            </p:nvSpPr>
            <p:spPr bwMode="auto">
              <a:xfrm>
                <a:off x="5006269" y="2676828"/>
                <a:ext cx="1520124" cy="1218430"/>
              </a:xfrm>
              <a:custGeom>
                <a:avLst/>
                <a:gdLst>
                  <a:gd name="connsiteX0" fmla="*/ 237748 w 1520124"/>
                  <a:gd name="connsiteY0" fmla="*/ 0 h 1218430"/>
                  <a:gd name="connsiteX1" fmla="*/ 1395905 w 1520124"/>
                  <a:gd name="connsiteY1" fmla="*/ 0 h 1218430"/>
                  <a:gd name="connsiteX2" fmla="*/ 1520124 w 1520124"/>
                  <a:gd name="connsiteY2" fmla="*/ 124219 h 1218430"/>
                  <a:gd name="connsiteX3" fmla="*/ 1520124 w 1520124"/>
                  <a:gd name="connsiteY3" fmla="*/ 1094211 h 1218430"/>
                  <a:gd name="connsiteX4" fmla="*/ 1395905 w 1520124"/>
                  <a:gd name="connsiteY4" fmla="*/ 1218430 h 1218430"/>
                  <a:gd name="connsiteX5" fmla="*/ 237748 w 1520124"/>
                  <a:gd name="connsiteY5" fmla="*/ 1218430 h 1218430"/>
                  <a:gd name="connsiteX6" fmla="*/ 113529 w 1520124"/>
                  <a:gd name="connsiteY6" fmla="*/ 1094211 h 1218430"/>
                  <a:gd name="connsiteX7" fmla="*/ 113529 w 1520124"/>
                  <a:gd name="connsiteY7" fmla="*/ 518693 h 1218430"/>
                  <a:gd name="connsiteX8" fmla="*/ 0 w 1520124"/>
                  <a:gd name="connsiteY8" fmla="*/ 413025 h 1218430"/>
                  <a:gd name="connsiteX9" fmla="*/ 113529 w 1520124"/>
                  <a:gd name="connsiteY9" fmla="*/ 307357 h 1218430"/>
                  <a:gd name="connsiteX10" fmla="*/ 113529 w 1520124"/>
                  <a:gd name="connsiteY10" fmla="*/ 124219 h 1218430"/>
                  <a:gd name="connsiteX11" fmla="*/ 237748 w 1520124"/>
                  <a:gd name="connsiteY11" fmla="*/ 0 h 1218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20124" h="1218430">
                    <a:moveTo>
                      <a:pt x="237748" y="0"/>
                    </a:moveTo>
                    <a:lnTo>
                      <a:pt x="1395905" y="0"/>
                    </a:lnTo>
                    <a:cubicBezTo>
                      <a:pt x="1464509" y="0"/>
                      <a:pt x="1520124" y="55615"/>
                      <a:pt x="1520124" y="124219"/>
                    </a:cubicBezTo>
                    <a:lnTo>
                      <a:pt x="1520124" y="1094211"/>
                    </a:lnTo>
                    <a:cubicBezTo>
                      <a:pt x="1520124" y="1162815"/>
                      <a:pt x="1464509" y="1218430"/>
                      <a:pt x="1395905" y="1218430"/>
                    </a:cubicBezTo>
                    <a:lnTo>
                      <a:pt x="237748" y="1218430"/>
                    </a:lnTo>
                    <a:cubicBezTo>
                      <a:pt x="169144" y="1218430"/>
                      <a:pt x="113529" y="1162815"/>
                      <a:pt x="113529" y="1094211"/>
                    </a:cubicBezTo>
                    <a:lnTo>
                      <a:pt x="113529" y="518693"/>
                    </a:lnTo>
                    <a:lnTo>
                      <a:pt x="0" y="413025"/>
                    </a:lnTo>
                    <a:lnTo>
                      <a:pt x="113529" y="307357"/>
                    </a:lnTo>
                    <a:lnTo>
                      <a:pt x="113529" y="124219"/>
                    </a:lnTo>
                    <a:cubicBezTo>
                      <a:pt x="113529" y="55615"/>
                      <a:pt x="169144" y="0"/>
                      <a:pt x="237748"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41" name="Group 140">
                <a:extLst>
                  <a:ext uri="{FF2B5EF4-FFF2-40B4-BE49-F238E27FC236}">
                    <a16:creationId xmlns:a16="http://schemas.microsoft.com/office/drawing/2014/main" id="{CE0F7D94-E494-4F40-9BD4-DBBD4ABDE7F5}"/>
                  </a:ext>
                </a:extLst>
              </p:cNvPr>
              <p:cNvGrpSpPr/>
              <p:nvPr/>
            </p:nvGrpSpPr>
            <p:grpSpPr>
              <a:xfrm>
                <a:off x="5264714" y="2833357"/>
                <a:ext cx="1009126" cy="418064"/>
                <a:chOff x="5264714" y="2833357"/>
                <a:chExt cx="1009126" cy="418064"/>
              </a:xfrm>
            </p:grpSpPr>
            <p:sp>
              <p:nvSpPr>
                <p:cNvPr id="142" name="Rectangle 141">
                  <a:extLst>
                    <a:ext uri="{FF2B5EF4-FFF2-40B4-BE49-F238E27FC236}">
                      <a16:creationId xmlns:a16="http://schemas.microsoft.com/office/drawing/2014/main" id="{C277CAB1-CE6A-4AA7-85A4-54A3D3A9ED56}"/>
                    </a:ext>
                  </a:extLst>
                </p:cNvPr>
                <p:cNvSpPr/>
                <p:nvPr/>
              </p:nvSpPr>
              <p:spPr bwMode="auto">
                <a:xfrm>
                  <a:off x="5264714" y="2833357"/>
                  <a:ext cx="750054" cy="7376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3" name="Rectangle 142">
                  <a:extLst>
                    <a:ext uri="{FF2B5EF4-FFF2-40B4-BE49-F238E27FC236}">
                      <a16:creationId xmlns:a16="http://schemas.microsoft.com/office/drawing/2014/main" id="{C4631C1E-82CC-4C4B-8AE7-C4B3F32F8D2B}"/>
                    </a:ext>
                  </a:extLst>
                </p:cNvPr>
                <p:cNvSpPr/>
                <p:nvPr/>
              </p:nvSpPr>
              <p:spPr bwMode="auto">
                <a:xfrm>
                  <a:off x="5264714" y="3005659"/>
                  <a:ext cx="1009126" cy="7376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4" name="Rectangle 143">
                  <a:extLst>
                    <a:ext uri="{FF2B5EF4-FFF2-40B4-BE49-F238E27FC236}">
                      <a16:creationId xmlns:a16="http://schemas.microsoft.com/office/drawing/2014/main" id="{94DB4C17-1787-43DA-A7C3-3F7BCD35F27A}"/>
                    </a:ext>
                  </a:extLst>
                </p:cNvPr>
                <p:cNvSpPr/>
                <p:nvPr/>
              </p:nvSpPr>
              <p:spPr bwMode="auto">
                <a:xfrm>
                  <a:off x="5264714" y="3177657"/>
                  <a:ext cx="1009126" cy="7376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grpSp>
          <p:nvGrpSpPr>
            <p:cNvPr id="130" name="Group 129">
              <a:extLst>
                <a:ext uri="{FF2B5EF4-FFF2-40B4-BE49-F238E27FC236}">
                  <a16:creationId xmlns:a16="http://schemas.microsoft.com/office/drawing/2014/main" id="{B1288BD2-D71A-4FF6-A417-7C695FA99212}"/>
                </a:ext>
              </a:extLst>
            </p:cNvPr>
            <p:cNvGrpSpPr/>
            <p:nvPr/>
          </p:nvGrpSpPr>
          <p:grpSpPr>
            <a:xfrm>
              <a:off x="8316089" y="3525529"/>
              <a:ext cx="1146887" cy="767977"/>
              <a:chOff x="5514410" y="3159115"/>
              <a:chExt cx="1505922" cy="934720"/>
            </a:xfrm>
          </p:grpSpPr>
          <p:sp>
            <p:nvSpPr>
              <p:cNvPr id="131" name="Freeform: Shape 130">
                <a:extLst>
                  <a:ext uri="{FF2B5EF4-FFF2-40B4-BE49-F238E27FC236}">
                    <a16:creationId xmlns:a16="http://schemas.microsoft.com/office/drawing/2014/main" id="{F71BA4F1-30E9-4486-AAB6-6CAB116480A9}"/>
                  </a:ext>
                </a:extLst>
              </p:cNvPr>
              <p:cNvSpPr/>
              <p:nvPr/>
            </p:nvSpPr>
            <p:spPr bwMode="auto">
              <a:xfrm rot="5400000">
                <a:off x="5800011" y="2873514"/>
                <a:ext cx="934720" cy="1505922"/>
              </a:xfrm>
              <a:custGeom>
                <a:avLst/>
                <a:gdLst>
                  <a:gd name="connsiteX0" fmla="*/ 0 w 934720"/>
                  <a:gd name="connsiteY0" fmla="*/ 1393578 h 1505922"/>
                  <a:gd name="connsiteX1" fmla="*/ 0 w 934720"/>
                  <a:gd name="connsiteY1" fmla="*/ 211671 h 1505922"/>
                  <a:gd name="connsiteX2" fmla="*/ 112344 w 934720"/>
                  <a:gd name="connsiteY2" fmla="*/ 99327 h 1505922"/>
                  <a:gd name="connsiteX3" fmla="*/ 468487 w 934720"/>
                  <a:gd name="connsiteY3" fmla="*/ 99327 h 1505922"/>
                  <a:gd name="connsiteX4" fmla="*/ 585592 w 934720"/>
                  <a:gd name="connsiteY4" fmla="*/ 0 h 1505922"/>
                  <a:gd name="connsiteX5" fmla="*/ 702696 w 934720"/>
                  <a:gd name="connsiteY5" fmla="*/ 99327 h 1505922"/>
                  <a:gd name="connsiteX6" fmla="*/ 822376 w 934720"/>
                  <a:gd name="connsiteY6" fmla="*/ 99327 h 1505922"/>
                  <a:gd name="connsiteX7" fmla="*/ 934720 w 934720"/>
                  <a:gd name="connsiteY7" fmla="*/ 211671 h 1505922"/>
                  <a:gd name="connsiteX8" fmla="*/ 934720 w 934720"/>
                  <a:gd name="connsiteY8" fmla="*/ 1393578 h 1505922"/>
                  <a:gd name="connsiteX9" fmla="*/ 822376 w 934720"/>
                  <a:gd name="connsiteY9" fmla="*/ 1505922 h 1505922"/>
                  <a:gd name="connsiteX10" fmla="*/ 112344 w 934720"/>
                  <a:gd name="connsiteY10" fmla="*/ 1505922 h 1505922"/>
                  <a:gd name="connsiteX11" fmla="*/ 0 w 934720"/>
                  <a:gd name="connsiteY11" fmla="*/ 1393578 h 1505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720" h="1505922">
                    <a:moveTo>
                      <a:pt x="0" y="1393578"/>
                    </a:moveTo>
                    <a:lnTo>
                      <a:pt x="0" y="211671"/>
                    </a:lnTo>
                    <a:cubicBezTo>
                      <a:pt x="0" y="149625"/>
                      <a:pt x="50298" y="99327"/>
                      <a:pt x="112344" y="99327"/>
                    </a:cubicBezTo>
                    <a:lnTo>
                      <a:pt x="468487" y="99327"/>
                    </a:lnTo>
                    <a:lnTo>
                      <a:pt x="585592" y="0"/>
                    </a:lnTo>
                    <a:lnTo>
                      <a:pt x="702696" y="99327"/>
                    </a:lnTo>
                    <a:lnTo>
                      <a:pt x="822376" y="99327"/>
                    </a:lnTo>
                    <a:cubicBezTo>
                      <a:pt x="884422" y="99327"/>
                      <a:pt x="934720" y="149625"/>
                      <a:pt x="934720" y="211671"/>
                    </a:cubicBezTo>
                    <a:lnTo>
                      <a:pt x="934720" y="1393578"/>
                    </a:lnTo>
                    <a:cubicBezTo>
                      <a:pt x="934720" y="1455624"/>
                      <a:pt x="884422" y="1505922"/>
                      <a:pt x="822376" y="1505922"/>
                    </a:cubicBezTo>
                    <a:lnTo>
                      <a:pt x="112344" y="1505922"/>
                    </a:lnTo>
                    <a:cubicBezTo>
                      <a:pt x="50298" y="1505922"/>
                      <a:pt x="0" y="1455624"/>
                      <a:pt x="0" y="1393578"/>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2" name="Rectangle 131">
                <a:extLst>
                  <a:ext uri="{FF2B5EF4-FFF2-40B4-BE49-F238E27FC236}">
                    <a16:creationId xmlns:a16="http://schemas.microsoft.com/office/drawing/2014/main" id="{61D22F8E-5769-45AA-AF0B-992E49C55005}"/>
                  </a:ext>
                </a:extLst>
              </p:cNvPr>
              <p:cNvSpPr/>
              <p:nvPr/>
            </p:nvSpPr>
            <p:spPr bwMode="auto">
              <a:xfrm>
                <a:off x="6415531" y="3521464"/>
                <a:ext cx="329313" cy="7376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3" name="Rectangle 132">
                <a:extLst>
                  <a:ext uri="{FF2B5EF4-FFF2-40B4-BE49-F238E27FC236}">
                    <a16:creationId xmlns:a16="http://schemas.microsoft.com/office/drawing/2014/main" id="{70956011-7A57-43C6-BFC2-12A7FE791CB9}"/>
                  </a:ext>
                </a:extLst>
              </p:cNvPr>
              <p:cNvSpPr/>
              <p:nvPr/>
            </p:nvSpPr>
            <p:spPr bwMode="auto">
              <a:xfrm>
                <a:off x="6297751" y="3702429"/>
                <a:ext cx="447093" cy="7376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4" name="Rectangle 133">
                <a:extLst>
                  <a:ext uri="{FF2B5EF4-FFF2-40B4-BE49-F238E27FC236}">
                    <a16:creationId xmlns:a16="http://schemas.microsoft.com/office/drawing/2014/main" id="{D7CD77CE-4A5B-401E-8AD4-AE778CF7AAEA}"/>
                  </a:ext>
                </a:extLst>
              </p:cNvPr>
              <p:cNvSpPr/>
              <p:nvPr/>
            </p:nvSpPr>
            <p:spPr bwMode="auto">
              <a:xfrm>
                <a:off x="6534685" y="3883394"/>
                <a:ext cx="210159" cy="7376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35" name="Group 134">
                <a:extLst>
                  <a:ext uri="{FF2B5EF4-FFF2-40B4-BE49-F238E27FC236}">
                    <a16:creationId xmlns:a16="http://schemas.microsoft.com/office/drawing/2014/main" id="{09F5BBAE-B32A-42E3-88B6-9CB72FFBA3A3}"/>
                  </a:ext>
                </a:extLst>
              </p:cNvPr>
              <p:cNvGrpSpPr/>
              <p:nvPr/>
            </p:nvGrpSpPr>
            <p:grpSpPr>
              <a:xfrm>
                <a:off x="5659060" y="3322677"/>
                <a:ext cx="530380" cy="542860"/>
                <a:chOff x="5659060" y="3322677"/>
                <a:chExt cx="530380" cy="542860"/>
              </a:xfrm>
              <a:solidFill>
                <a:schemeClr val="bg1"/>
              </a:solidFill>
            </p:grpSpPr>
            <p:sp>
              <p:nvSpPr>
                <p:cNvPr id="136" name="Freeform: Shape 135">
                  <a:extLst>
                    <a:ext uri="{FF2B5EF4-FFF2-40B4-BE49-F238E27FC236}">
                      <a16:creationId xmlns:a16="http://schemas.microsoft.com/office/drawing/2014/main" id="{2F03EF64-6C89-4094-8482-A4039394FA69}"/>
                    </a:ext>
                  </a:extLst>
                </p:cNvPr>
                <p:cNvSpPr/>
                <p:nvPr/>
              </p:nvSpPr>
              <p:spPr bwMode="auto">
                <a:xfrm>
                  <a:off x="5659060" y="3485786"/>
                  <a:ext cx="379191" cy="379751"/>
                </a:xfrm>
                <a:custGeom>
                  <a:avLst/>
                  <a:gdLst>
                    <a:gd name="connsiteX0" fmla="*/ 0 w 379191"/>
                    <a:gd name="connsiteY0" fmla="*/ 0 h 379751"/>
                    <a:gd name="connsiteX1" fmla="*/ 69037 w 379191"/>
                    <a:gd name="connsiteY1" fmla="*/ 0 h 379751"/>
                    <a:gd name="connsiteX2" fmla="*/ 69037 w 379191"/>
                    <a:gd name="connsiteY2" fmla="*/ 310714 h 379751"/>
                    <a:gd name="connsiteX3" fmla="*/ 379191 w 379191"/>
                    <a:gd name="connsiteY3" fmla="*/ 310714 h 379751"/>
                    <a:gd name="connsiteX4" fmla="*/ 379191 w 379191"/>
                    <a:gd name="connsiteY4" fmla="*/ 379751 h 379751"/>
                    <a:gd name="connsiteX5" fmla="*/ 69037 w 379191"/>
                    <a:gd name="connsiteY5" fmla="*/ 379751 h 379751"/>
                    <a:gd name="connsiteX6" fmla="*/ 69037 w 379191"/>
                    <a:gd name="connsiteY6" fmla="*/ 379751 h 379751"/>
                    <a:gd name="connsiteX7" fmla="*/ 0 w 379191"/>
                    <a:gd name="connsiteY7" fmla="*/ 379751 h 379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9191" h="379751">
                      <a:moveTo>
                        <a:pt x="0" y="0"/>
                      </a:moveTo>
                      <a:lnTo>
                        <a:pt x="69037" y="0"/>
                      </a:lnTo>
                      <a:lnTo>
                        <a:pt x="69037" y="310714"/>
                      </a:lnTo>
                      <a:lnTo>
                        <a:pt x="379191" y="310714"/>
                      </a:lnTo>
                      <a:lnTo>
                        <a:pt x="379191" y="379751"/>
                      </a:lnTo>
                      <a:lnTo>
                        <a:pt x="69037" y="379751"/>
                      </a:lnTo>
                      <a:lnTo>
                        <a:pt x="69037" y="379751"/>
                      </a:lnTo>
                      <a:lnTo>
                        <a:pt x="0" y="379751"/>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7" name="Freeform: Shape 136">
                  <a:extLst>
                    <a:ext uri="{FF2B5EF4-FFF2-40B4-BE49-F238E27FC236}">
                      <a16:creationId xmlns:a16="http://schemas.microsoft.com/office/drawing/2014/main" id="{2E4944C9-8A24-41AE-A97E-A8A3EF16993A}"/>
                    </a:ext>
                  </a:extLst>
                </p:cNvPr>
                <p:cNvSpPr/>
                <p:nvPr/>
              </p:nvSpPr>
              <p:spPr bwMode="auto">
                <a:xfrm>
                  <a:off x="5810249" y="3322677"/>
                  <a:ext cx="379191" cy="393264"/>
                </a:xfrm>
                <a:custGeom>
                  <a:avLst/>
                  <a:gdLst>
                    <a:gd name="connsiteX0" fmla="*/ 310154 w 379191"/>
                    <a:gd name="connsiteY0" fmla="*/ 0 h 393264"/>
                    <a:gd name="connsiteX1" fmla="*/ 379191 w 379191"/>
                    <a:gd name="connsiteY1" fmla="*/ 0 h 393264"/>
                    <a:gd name="connsiteX2" fmla="*/ 379191 w 379191"/>
                    <a:gd name="connsiteY2" fmla="*/ 393264 h 393264"/>
                    <a:gd name="connsiteX3" fmla="*/ 310154 w 379191"/>
                    <a:gd name="connsiteY3" fmla="*/ 393264 h 393264"/>
                    <a:gd name="connsiteX4" fmla="*/ 310154 w 379191"/>
                    <a:gd name="connsiteY4" fmla="*/ 69039 h 393264"/>
                    <a:gd name="connsiteX5" fmla="*/ 0 w 379191"/>
                    <a:gd name="connsiteY5" fmla="*/ 69039 h 393264"/>
                    <a:gd name="connsiteX6" fmla="*/ 0 w 379191"/>
                    <a:gd name="connsiteY6" fmla="*/ 2 h 393264"/>
                    <a:gd name="connsiteX7" fmla="*/ 310154 w 379191"/>
                    <a:gd name="connsiteY7" fmla="*/ 2 h 393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9191" h="393264">
                      <a:moveTo>
                        <a:pt x="310154" y="0"/>
                      </a:moveTo>
                      <a:lnTo>
                        <a:pt x="379191" y="0"/>
                      </a:lnTo>
                      <a:lnTo>
                        <a:pt x="379191" y="393264"/>
                      </a:lnTo>
                      <a:lnTo>
                        <a:pt x="310154" y="393264"/>
                      </a:lnTo>
                      <a:lnTo>
                        <a:pt x="310154" y="69039"/>
                      </a:lnTo>
                      <a:lnTo>
                        <a:pt x="0" y="69039"/>
                      </a:lnTo>
                      <a:lnTo>
                        <a:pt x="0" y="2"/>
                      </a:lnTo>
                      <a:lnTo>
                        <a:pt x="310154" y="2"/>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8" name="Oval 137">
                  <a:extLst>
                    <a:ext uri="{FF2B5EF4-FFF2-40B4-BE49-F238E27FC236}">
                      <a16:creationId xmlns:a16="http://schemas.microsoft.com/office/drawing/2014/main" id="{64BC0363-45DC-4B3F-9207-4B56E9B3FAAA}"/>
                    </a:ext>
                  </a:extLst>
                </p:cNvPr>
                <p:cNvSpPr/>
                <p:nvPr/>
              </p:nvSpPr>
              <p:spPr bwMode="auto">
                <a:xfrm>
                  <a:off x="5793380" y="3543753"/>
                  <a:ext cx="100932" cy="100932"/>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9" name="Oval 138">
                  <a:extLst>
                    <a:ext uri="{FF2B5EF4-FFF2-40B4-BE49-F238E27FC236}">
                      <a16:creationId xmlns:a16="http://schemas.microsoft.com/office/drawing/2014/main" id="{5AF6A4E3-5A1C-4CCE-9522-C4682B31A491}"/>
                    </a:ext>
                  </a:extLst>
                </p:cNvPr>
                <p:cNvSpPr/>
                <p:nvPr/>
              </p:nvSpPr>
              <p:spPr bwMode="auto">
                <a:xfrm>
                  <a:off x="5954188" y="3543753"/>
                  <a:ext cx="100932" cy="100932"/>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grpSp>
      <p:sp>
        <p:nvSpPr>
          <p:cNvPr id="145" name="Rectangle 144">
            <a:extLst>
              <a:ext uri="{FF2B5EF4-FFF2-40B4-BE49-F238E27FC236}">
                <a16:creationId xmlns:a16="http://schemas.microsoft.com/office/drawing/2014/main" id="{40E378E8-267C-4854-9B5E-6B236ACFE270}"/>
              </a:ext>
            </a:extLst>
          </p:cNvPr>
          <p:cNvSpPr/>
          <p:nvPr/>
        </p:nvSpPr>
        <p:spPr>
          <a:xfrm>
            <a:off x="10091605" y="3664278"/>
            <a:ext cx="1675498" cy="338554"/>
          </a:xfrm>
          <a:prstGeom prst="rect">
            <a:avLst/>
          </a:prstGeom>
          <a:noFill/>
        </p:spPr>
        <p:txBody>
          <a:bodyPr wrap="square" lIns="91440" tIns="45720" rIns="91440" bIns="45720" rtlCol="0">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lang="en-US" sz="1600" kern="0" dirty="0">
                <a:solidFill>
                  <a:prstClr val="white"/>
                </a:solidFill>
                <a:latin typeface="Segoe UI Semibold"/>
                <a:cs typeface="Segoe UI Semibold" panose="020B0702040204020203" pitchFamily="34" charset="0"/>
              </a:rPr>
              <a:t>Bot</a:t>
            </a:r>
          </a:p>
        </p:txBody>
      </p:sp>
      <p:grpSp>
        <p:nvGrpSpPr>
          <p:cNvPr id="146" name="Group 145">
            <a:extLst>
              <a:ext uri="{FF2B5EF4-FFF2-40B4-BE49-F238E27FC236}">
                <a16:creationId xmlns:a16="http://schemas.microsoft.com/office/drawing/2014/main" id="{5A3BFDC1-77C1-4381-AD5A-A06D3A866E4B}"/>
              </a:ext>
            </a:extLst>
          </p:cNvPr>
          <p:cNvGrpSpPr/>
          <p:nvPr/>
        </p:nvGrpSpPr>
        <p:grpSpPr>
          <a:xfrm>
            <a:off x="9152332" y="5588339"/>
            <a:ext cx="314016" cy="456374"/>
            <a:chOff x="10021562" y="5135735"/>
            <a:chExt cx="912936" cy="1185861"/>
          </a:xfrm>
        </p:grpSpPr>
        <p:sp>
          <p:nvSpPr>
            <p:cNvPr id="157" name="Freeform: Shape 156">
              <a:extLst>
                <a:ext uri="{FF2B5EF4-FFF2-40B4-BE49-F238E27FC236}">
                  <a16:creationId xmlns:a16="http://schemas.microsoft.com/office/drawing/2014/main" id="{B1717B57-0E87-4304-BF4F-853BF9ACF737}"/>
                </a:ext>
              </a:extLst>
            </p:cNvPr>
            <p:cNvSpPr/>
            <p:nvPr/>
          </p:nvSpPr>
          <p:spPr bwMode="auto">
            <a:xfrm>
              <a:off x="10052410" y="5169035"/>
              <a:ext cx="856890" cy="1125767"/>
            </a:xfrm>
            <a:custGeom>
              <a:avLst/>
              <a:gdLst>
                <a:gd name="connsiteX0" fmla="*/ 175327 w 422469"/>
                <a:gd name="connsiteY0" fmla="*/ 0 h 558595"/>
                <a:gd name="connsiteX1" fmla="*/ 422469 w 422469"/>
                <a:gd name="connsiteY1" fmla="*/ 0 h 558595"/>
                <a:gd name="connsiteX2" fmla="*/ 422469 w 422469"/>
                <a:gd name="connsiteY2" fmla="*/ 558595 h 558595"/>
                <a:gd name="connsiteX3" fmla="*/ 247142 w 422469"/>
                <a:gd name="connsiteY3" fmla="*/ 558595 h 558595"/>
                <a:gd name="connsiteX4" fmla="*/ 175327 w 422469"/>
                <a:gd name="connsiteY4" fmla="*/ 558595 h 558595"/>
                <a:gd name="connsiteX5" fmla="*/ 0 w 422469"/>
                <a:gd name="connsiteY5" fmla="*/ 558595 h 558595"/>
                <a:gd name="connsiteX6" fmla="*/ 0 w 422469"/>
                <a:gd name="connsiteY6" fmla="*/ 173113 h 558595"/>
                <a:gd name="connsiteX7" fmla="*/ 175327 w 422469"/>
                <a:gd name="connsiteY7" fmla="*/ 173113 h 558595"/>
                <a:gd name="connsiteX0" fmla="*/ 175327 w 422469"/>
                <a:gd name="connsiteY0" fmla="*/ 0 h 558595"/>
                <a:gd name="connsiteX1" fmla="*/ 422469 w 422469"/>
                <a:gd name="connsiteY1" fmla="*/ 0 h 558595"/>
                <a:gd name="connsiteX2" fmla="*/ 422469 w 422469"/>
                <a:gd name="connsiteY2" fmla="*/ 558595 h 558595"/>
                <a:gd name="connsiteX3" fmla="*/ 247142 w 422469"/>
                <a:gd name="connsiteY3" fmla="*/ 558595 h 558595"/>
                <a:gd name="connsiteX4" fmla="*/ 175327 w 422469"/>
                <a:gd name="connsiteY4" fmla="*/ 558595 h 558595"/>
                <a:gd name="connsiteX5" fmla="*/ 0 w 422469"/>
                <a:gd name="connsiteY5" fmla="*/ 558595 h 558595"/>
                <a:gd name="connsiteX6" fmla="*/ 0 w 422469"/>
                <a:gd name="connsiteY6" fmla="*/ 173113 h 558595"/>
                <a:gd name="connsiteX7" fmla="*/ 175327 w 422469"/>
                <a:gd name="connsiteY7" fmla="*/ 0 h 558595"/>
                <a:gd name="connsiteX0" fmla="*/ 175327 w 422469"/>
                <a:gd name="connsiteY0" fmla="*/ 0 h 558595"/>
                <a:gd name="connsiteX1" fmla="*/ 422469 w 422469"/>
                <a:gd name="connsiteY1" fmla="*/ 0 h 558595"/>
                <a:gd name="connsiteX2" fmla="*/ 422469 w 422469"/>
                <a:gd name="connsiteY2" fmla="*/ 558595 h 558595"/>
                <a:gd name="connsiteX3" fmla="*/ 247142 w 422469"/>
                <a:gd name="connsiteY3" fmla="*/ 558595 h 558595"/>
                <a:gd name="connsiteX4" fmla="*/ 0 w 422469"/>
                <a:gd name="connsiteY4" fmla="*/ 558595 h 558595"/>
                <a:gd name="connsiteX5" fmla="*/ 0 w 422469"/>
                <a:gd name="connsiteY5" fmla="*/ 173113 h 558595"/>
                <a:gd name="connsiteX6" fmla="*/ 175327 w 422469"/>
                <a:gd name="connsiteY6" fmla="*/ 0 h 558595"/>
                <a:gd name="connsiteX0" fmla="*/ 175327 w 422469"/>
                <a:gd name="connsiteY0" fmla="*/ 0 h 558595"/>
                <a:gd name="connsiteX1" fmla="*/ 422469 w 422469"/>
                <a:gd name="connsiteY1" fmla="*/ 0 h 558595"/>
                <a:gd name="connsiteX2" fmla="*/ 422469 w 422469"/>
                <a:gd name="connsiteY2" fmla="*/ 558595 h 558595"/>
                <a:gd name="connsiteX3" fmla="*/ 0 w 422469"/>
                <a:gd name="connsiteY3" fmla="*/ 558595 h 558595"/>
                <a:gd name="connsiteX4" fmla="*/ 0 w 422469"/>
                <a:gd name="connsiteY4" fmla="*/ 173113 h 558595"/>
                <a:gd name="connsiteX5" fmla="*/ 175327 w 422469"/>
                <a:gd name="connsiteY5" fmla="*/ 0 h 558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69" h="558595">
                  <a:moveTo>
                    <a:pt x="175327" y="0"/>
                  </a:moveTo>
                  <a:lnTo>
                    <a:pt x="422469" y="0"/>
                  </a:lnTo>
                  <a:lnTo>
                    <a:pt x="422469" y="558595"/>
                  </a:lnTo>
                  <a:lnTo>
                    <a:pt x="0" y="558595"/>
                  </a:lnTo>
                  <a:lnTo>
                    <a:pt x="0" y="173113"/>
                  </a:lnTo>
                  <a:lnTo>
                    <a:pt x="175327"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60" name="Picture 159">
              <a:extLst>
                <a:ext uri="{FF2B5EF4-FFF2-40B4-BE49-F238E27FC236}">
                  <a16:creationId xmlns:a16="http://schemas.microsoft.com/office/drawing/2014/main" id="{D6D866F4-5A3C-4B5C-93A9-BA046E491D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1562" y="5135735"/>
              <a:ext cx="912936" cy="1185861"/>
            </a:xfrm>
            <a:prstGeom prst="rect">
              <a:avLst/>
            </a:prstGeom>
          </p:spPr>
        </p:pic>
      </p:grpSp>
      <p:grpSp>
        <p:nvGrpSpPr>
          <p:cNvPr id="161" name="Group 160">
            <a:extLst>
              <a:ext uri="{FF2B5EF4-FFF2-40B4-BE49-F238E27FC236}">
                <a16:creationId xmlns:a16="http://schemas.microsoft.com/office/drawing/2014/main" id="{8BBA4B09-E167-4C77-B70C-04C114652A4E}"/>
              </a:ext>
            </a:extLst>
          </p:cNvPr>
          <p:cNvGrpSpPr/>
          <p:nvPr/>
        </p:nvGrpSpPr>
        <p:grpSpPr>
          <a:xfrm>
            <a:off x="8594382" y="5619244"/>
            <a:ext cx="341543" cy="404347"/>
            <a:chOff x="8788751" y="2766780"/>
            <a:chExt cx="1620570" cy="1500230"/>
          </a:xfrm>
        </p:grpSpPr>
        <p:grpSp>
          <p:nvGrpSpPr>
            <p:cNvPr id="162" name="Group 161">
              <a:extLst>
                <a:ext uri="{FF2B5EF4-FFF2-40B4-BE49-F238E27FC236}">
                  <a16:creationId xmlns:a16="http://schemas.microsoft.com/office/drawing/2014/main" id="{7026D4CE-287A-4A51-B5C0-0C4DB26F433E}"/>
                </a:ext>
              </a:extLst>
            </p:cNvPr>
            <p:cNvGrpSpPr/>
            <p:nvPr/>
          </p:nvGrpSpPr>
          <p:grpSpPr>
            <a:xfrm>
              <a:off x="9215344" y="2766780"/>
              <a:ext cx="1193977" cy="1192095"/>
              <a:chOff x="10534406" y="4957861"/>
              <a:chExt cx="1573073" cy="1570593"/>
            </a:xfrm>
          </p:grpSpPr>
          <p:sp>
            <p:nvSpPr>
              <p:cNvPr id="182" name="Rectangle 29">
                <a:extLst>
                  <a:ext uri="{FF2B5EF4-FFF2-40B4-BE49-F238E27FC236}">
                    <a16:creationId xmlns:a16="http://schemas.microsoft.com/office/drawing/2014/main" id="{085A7851-639D-4011-BBE7-424054805EA2}"/>
                  </a:ext>
                </a:extLst>
              </p:cNvPr>
              <p:cNvSpPr>
                <a:spLocks noChangeArrowheads="1"/>
              </p:cNvSpPr>
              <p:nvPr/>
            </p:nvSpPr>
            <p:spPr bwMode="auto">
              <a:xfrm>
                <a:off x="10534406" y="4957861"/>
                <a:ext cx="1573073" cy="297473"/>
              </a:xfrm>
              <a:prstGeom prst="rect">
                <a:avLst/>
              </a:prstGeom>
              <a:solidFill>
                <a:schemeClr val="accent2"/>
              </a:solidFill>
              <a:ln>
                <a:noFill/>
              </a:ln>
            </p:spPr>
            <p:txBody>
              <a:bodyPr vert="horz" wrap="square" lIns="91427" tIns="45713" rIns="91427" bIns="45713" numCol="1" anchor="t" anchorCtr="0" compatLnSpc="1">
                <a:prstTxWarp prst="textNoShape">
                  <a:avLst/>
                </a:prstTxWarp>
              </a:bodyPr>
              <a:lstStyle/>
              <a:p>
                <a:pPr defTabSz="914225">
                  <a:defRPr/>
                </a:pPr>
                <a:endParaRPr lang="en-US" sz="1800">
                  <a:solidFill>
                    <a:prstClr val="black"/>
                  </a:solidFill>
                  <a:latin typeface="Segoe UI"/>
                </a:endParaRPr>
              </a:p>
            </p:txBody>
          </p:sp>
          <p:sp>
            <p:nvSpPr>
              <p:cNvPr id="183" name="Freeform: Shape 182">
                <a:extLst>
                  <a:ext uri="{FF2B5EF4-FFF2-40B4-BE49-F238E27FC236}">
                    <a16:creationId xmlns:a16="http://schemas.microsoft.com/office/drawing/2014/main" id="{026BBCD0-2741-4751-BDBC-B41468AEFA11}"/>
                  </a:ext>
                </a:extLst>
              </p:cNvPr>
              <p:cNvSpPr>
                <a:spLocks noChangeArrowheads="1"/>
              </p:cNvSpPr>
              <p:nvPr/>
            </p:nvSpPr>
            <p:spPr bwMode="auto">
              <a:xfrm>
                <a:off x="10538383" y="5351130"/>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85" name="Freeform: Shape 184">
                <a:extLst>
                  <a:ext uri="{FF2B5EF4-FFF2-40B4-BE49-F238E27FC236}">
                    <a16:creationId xmlns:a16="http://schemas.microsoft.com/office/drawing/2014/main" id="{59A015F4-944E-44EA-A886-2136FD9BA729}"/>
                  </a:ext>
                </a:extLst>
              </p:cNvPr>
              <p:cNvSpPr>
                <a:spLocks noChangeArrowheads="1"/>
              </p:cNvSpPr>
              <p:nvPr/>
            </p:nvSpPr>
            <p:spPr bwMode="auto">
              <a:xfrm>
                <a:off x="11099099" y="5351129"/>
                <a:ext cx="443687" cy="329405"/>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86" name="Freeform: Shape 185">
                <a:extLst>
                  <a:ext uri="{FF2B5EF4-FFF2-40B4-BE49-F238E27FC236}">
                    <a16:creationId xmlns:a16="http://schemas.microsoft.com/office/drawing/2014/main" id="{8D79AB6B-093A-4618-8139-7FC61615A5FE}"/>
                  </a:ext>
                </a:extLst>
              </p:cNvPr>
              <p:cNvSpPr>
                <a:spLocks noChangeArrowheads="1"/>
              </p:cNvSpPr>
              <p:nvPr/>
            </p:nvSpPr>
            <p:spPr bwMode="auto">
              <a:xfrm>
                <a:off x="11659815" y="5351130"/>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87" name="Freeform: Shape 186">
                <a:extLst>
                  <a:ext uri="{FF2B5EF4-FFF2-40B4-BE49-F238E27FC236}">
                    <a16:creationId xmlns:a16="http://schemas.microsoft.com/office/drawing/2014/main" id="{A69472F4-A2A2-4D12-8A25-8A82ACE3960C}"/>
                  </a:ext>
                </a:extLst>
              </p:cNvPr>
              <p:cNvSpPr>
                <a:spLocks noChangeArrowheads="1"/>
              </p:cNvSpPr>
              <p:nvPr/>
            </p:nvSpPr>
            <p:spPr bwMode="auto">
              <a:xfrm>
                <a:off x="10538383" y="5772129"/>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89" name="Freeform: Shape 188">
                <a:extLst>
                  <a:ext uri="{FF2B5EF4-FFF2-40B4-BE49-F238E27FC236}">
                    <a16:creationId xmlns:a16="http://schemas.microsoft.com/office/drawing/2014/main" id="{8871DBDF-5ACB-47ED-A280-8166A2A26D5A}"/>
                  </a:ext>
                </a:extLst>
              </p:cNvPr>
              <p:cNvSpPr>
                <a:spLocks noChangeArrowheads="1"/>
              </p:cNvSpPr>
              <p:nvPr/>
            </p:nvSpPr>
            <p:spPr bwMode="auto">
              <a:xfrm>
                <a:off x="11099099" y="5772128"/>
                <a:ext cx="443687" cy="329405"/>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91" name="Freeform: Shape 190">
                <a:extLst>
                  <a:ext uri="{FF2B5EF4-FFF2-40B4-BE49-F238E27FC236}">
                    <a16:creationId xmlns:a16="http://schemas.microsoft.com/office/drawing/2014/main" id="{70DF3F3B-5772-4277-A820-0CEB43BCE7F7}"/>
                  </a:ext>
                </a:extLst>
              </p:cNvPr>
              <p:cNvSpPr>
                <a:spLocks noChangeArrowheads="1"/>
              </p:cNvSpPr>
              <p:nvPr/>
            </p:nvSpPr>
            <p:spPr bwMode="auto">
              <a:xfrm>
                <a:off x="11659815" y="5772129"/>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92" name="Freeform: Shape 191">
                <a:extLst>
                  <a:ext uri="{FF2B5EF4-FFF2-40B4-BE49-F238E27FC236}">
                    <a16:creationId xmlns:a16="http://schemas.microsoft.com/office/drawing/2014/main" id="{5994CC7C-8A90-4752-8C31-E9E25D4E6587}"/>
                  </a:ext>
                </a:extLst>
              </p:cNvPr>
              <p:cNvSpPr>
                <a:spLocks noChangeArrowheads="1"/>
              </p:cNvSpPr>
              <p:nvPr/>
            </p:nvSpPr>
            <p:spPr bwMode="auto">
              <a:xfrm>
                <a:off x="10538383" y="6199050"/>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93" name="Freeform: Shape 192">
                <a:extLst>
                  <a:ext uri="{FF2B5EF4-FFF2-40B4-BE49-F238E27FC236}">
                    <a16:creationId xmlns:a16="http://schemas.microsoft.com/office/drawing/2014/main" id="{47FD27B8-A039-4AFB-9D34-ABFAFC859840}"/>
                  </a:ext>
                </a:extLst>
              </p:cNvPr>
              <p:cNvSpPr>
                <a:spLocks noChangeArrowheads="1"/>
              </p:cNvSpPr>
              <p:nvPr/>
            </p:nvSpPr>
            <p:spPr bwMode="auto">
              <a:xfrm>
                <a:off x="11099099" y="6199049"/>
                <a:ext cx="443687" cy="329405"/>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94" name="Freeform: Shape 193">
                <a:extLst>
                  <a:ext uri="{FF2B5EF4-FFF2-40B4-BE49-F238E27FC236}">
                    <a16:creationId xmlns:a16="http://schemas.microsoft.com/office/drawing/2014/main" id="{2F037496-3B65-4466-AA56-1AA1F58BF0D2}"/>
                  </a:ext>
                </a:extLst>
              </p:cNvPr>
              <p:cNvSpPr>
                <a:spLocks noChangeArrowheads="1"/>
              </p:cNvSpPr>
              <p:nvPr/>
            </p:nvSpPr>
            <p:spPr bwMode="auto">
              <a:xfrm>
                <a:off x="11659815" y="6199050"/>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grpSp>
        <p:grpSp>
          <p:nvGrpSpPr>
            <p:cNvPr id="163" name="Group 162">
              <a:extLst>
                <a:ext uri="{FF2B5EF4-FFF2-40B4-BE49-F238E27FC236}">
                  <a16:creationId xmlns:a16="http://schemas.microsoft.com/office/drawing/2014/main" id="{4C953709-3A4C-4105-AABB-BA2B16FC97F3}"/>
                </a:ext>
              </a:extLst>
            </p:cNvPr>
            <p:cNvGrpSpPr/>
            <p:nvPr/>
          </p:nvGrpSpPr>
          <p:grpSpPr>
            <a:xfrm>
              <a:off x="8788751" y="3062085"/>
              <a:ext cx="1193977" cy="1204925"/>
              <a:chOff x="10534406" y="4940957"/>
              <a:chExt cx="1573073" cy="1587497"/>
            </a:xfrm>
          </p:grpSpPr>
          <p:sp>
            <p:nvSpPr>
              <p:cNvPr id="165" name="Rectangle 29">
                <a:extLst>
                  <a:ext uri="{FF2B5EF4-FFF2-40B4-BE49-F238E27FC236}">
                    <a16:creationId xmlns:a16="http://schemas.microsoft.com/office/drawing/2014/main" id="{148A022F-A6EB-492E-ADA2-C9BE8515BC79}"/>
                  </a:ext>
                </a:extLst>
              </p:cNvPr>
              <p:cNvSpPr>
                <a:spLocks noChangeArrowheads="1"/>
              </p:cNvSpPr>
              <p:nvPr/>
            </p:nvSpPr>
            <p:spPr bwMode="auto">
              <a:xfrm>
                <a:off x="10534406" y="4940957"/>
                <a:ext cx="1573073" cy="334134"/>
              </a:xfrm>
              <a:prstGeom prst="rect">
                <a:avLst/>
              </a:prstGeom>
              <a:solidFill>
                <a:schemeClr val="accent2"/>
              </a:solidFill>
              <a:ln>
                <a:noFill/>
              </a:ln>
            </p:spPr>
            <p:txBody>
              <a:bodyPr vert="horz" wrap="square" lIns="91427" tIns="45713" rIns="91427" bIns="45713" numCol="1" anchor="t" anchorCtr="0" compatLnSpc="1">
                <a:prstTxWarp prst="textNoShape">
                  <a:avLst/>
                </a:prstTxWarp>
              </a:bodyPr>
              <a:lstStyle/>
              <a:p>
                <a:pPr defTabSz="914225">
                  <a:defRPr/>
                </a:pPr>
                <a:endParaRPr lang="en-US" sz="1800">
                  <a:solidFill>
                    <a:prstClr val="black"/>
                  </a:solidFill>
                  <a:latin typeface="Segoe UI"/>
                </a:endParaRPr>
              </a:p>
            </p:txBody>
          </p:sp>
          <p:sp>
            <p:nvSpPr>
              <p:cNvPr id="166" name="Freeform: Shape 165">
                <a:extLst>
                  <a:ext uri="{FF2B5EF4-FFF2-40B4-BE49-F238E27FC236}">
                    <a16:creationId xmlns:a16="http://schemas.microsoft.com/office/drawing/2014/main" id="{3F835D1E-45BC-4D4E-83FC-455C7F753AA0}"/>
                  </a:ext>
                </a:extLst>
              </p:cNvPr>
              <p:cNvSpPr>
                <a:spLocks noChangeArrowheads="1"/>
              </p:cNvSpPr>
              <p:nvPr/>
            </p:nvSpPr>
            <p:spPr bwMode="auto">
              <a:xfrm>
                <a:off x="10538383" y="5351130"/>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67" name="Freeform: Shape 166">
                <a:extLst>
                  <a:ext uri="{FF2B5EF4-FFF2-40B4-BE49-F238E27FC236}">
                    <a16:creationId xmlns:a16="http://schemas.microsoft.com/office/drawing/2014/main" id="{BA934815-6933-47A5-A618-BE0D59ED6940}"/>
                  </a:ext>
                </a:extLst>
              </p:cNvPr>
              <p:cNvSpPr>
                <a:spLocks noChangeArrowheads="1"/>
              </p:cNvSpPr>
              <p:nvPr/>
            </p:nvSpPr>
            <p:spPr bwMode="auto">
              <a:xfrm>
                <a:off x="11099099" y="5351129"/>
                <a:ext cx="443687" cy="329405"/>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68" name="Freeform: Shape 167">
                <a:extLst>
                  <a:ext uri="{FF2B5EF4-FFF2-40B4-BE49-F238E27FC236}">
                    <a16:creationId xmlns:a16="http://schemas.microsoft.com/office/drawing/2014/main" id="{71895B44-BCB4-4784-ACAA-4556BBB67C53}"/>
                  </a:ext>
                </a:extLst>
              </p:cNvPr>
              <p:cNvSpPr>
                <a:spLocks noChangeArrowheads="1"/>
              </p:cNvSpPr>
              <p:nvPr/>
            </p:nvSpPr>
            <p:spPr bwMode="auto">
              <a:xfrm>
                <a:off x="11659815" y="5351130"/>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69" name="Freeform: Shape 168">
                <a:extLst>
                  <a:ext uri="{FF2B5EF4-FFF2-40B4-BE49-F238E27FC236}">
                    <a16:creationId xmlns:a16="http://schemas.microsoft.com/office/drawing/2014/main" id="{6720FD76-1BA9-4469-A321-2A113AC55787}"/>
                  </a:ext>
                </a:extLst>
              </p:cNvPr>
              <p:cNvSpPr>
                <a:spLocks noChangeArrowheads="1"/>
              </p:cNvSpPr>
              <p:nvPr/>
            </p:nvSpPr>
            <p:spPr bwMode="auto">
              <a:xfrm>
                <a:off x="10538383" y="5772129"/>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77" name="Freeform: Shape 176">
                <a:extLst>
                  <a:ext uri="{FF2B5EF4-FFF2-40B4-BE49-F238E27FC236}">
                    <a16:creationId xmlns:a16="http://schemas.microsoft.com/office/drawing/2014/main" id="{328CCE7D-2B44-4169-AB7D-995E51696570}"/>
                  </a:ext>
                </a:extLst>
              </p:cNvPr>
              <p:cNvSpPr>
                <a:spLocks noChangeArrowheads="1"/>
              </p:cNvSpPr>
              <p:nvPr/>
            </p:nvSpPr>
            <p:spPr bwMode="auto">
              <a:xfrm>
                <a:off x="11099099" y="5772128"/>
                <a:ext cx="443687" cy="329405"/>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78" name="Freeform: Shape 177">
                <a:extLst>
                  <a:ext uri="{FF2B5EF4-FFF2-40B4-BE49-F238E27FC236}">
                    <a16:creationId xmlns:a16="http://schemas.microsoft.com/office/drawing/2014/main" id="{7FC9ACD7-EF49-4BDF-B65F-E4D208D66497}"/>
                  </a:ext>
                </a:extLst>
              </p:cNvPr>
              <p:cNvSpPr>
                <a:spLocks noChangeArrowheads="1"/>
              </p:cNvSpPr>
              <p:nvPr/>
            </p:nvSpPr>
            <p:spPr bwMode="auto">
              <a:xfrm>
                <a:off x="11659815" y="5772129"/>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79" name="Freeform: Shape 178">
                <a:extLst>
                  <a:ext uri="{FF2B5EF4-FFF2-40B4-BE49-F238E27FC236}">
                    <a16:creationId xmlns:a16="http://schemas.microsoft.com/office/drawing/2014/main" id="{592E26FA-BD2E-43F6-BB1E-E0500FB5EB71}"/>
                  </a:ext>
                </a:extLst>
              </p:cNvPr>
              <p:cNvSpPr>
                <a:spLocks noChangeArrowheads="1"/>
              </p:cNvSpPr>
              <p:nvPr/>
            </p:nvSpPr>
            <p:spPr bwMode="auto">
              <a:xfrm>
                <a:off x="10538383" y="6199050"/>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80" name="Freeform: Shape 179">
                <a:extLst>
                  <a:ext uri="{FF2B5EF4-FFF2-40B4-BE49-F238E27FC236}">
                    <a16:creationId xmlns:a16="http://schemas.microsoft.com/office/drawing/2014/main" id="{D09BFE39-4E42-4320-A580-71C14B7ECB12}"/>
                  </a:ext>
                </a:extLst>
              </p:cNvPr>
              <p:cNvSpPr>
                <a:spLocks noChangeArrowheads="1"/>
              </p:cNvSpPr>
              <p:nvPr/>
            </p:nvSpPr>
            <p:spPr bwMode="auto">
              <a:xfrm>
                <a:off x="11099099" y="6199049"/>
                <a:ext cx="443687" cy="329405"/>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sp>
            <p:nvSpPr>
              <p:cNvPr id="181" name="Freeform: Shape 180">
                <a:extLst>
                  <a:ext uri="{FF2B5EF4-FFF2-40B4-BE49-F238E27FC236}">
                    <a16:creationId xmlns:a16="http://schemas.microsoft.com/office/drawing/2014/main" id="{F6381236-4B7A-4205-89F3-65AA77ECEE5E}"/>
                  </a:ext>
                </a:extLst>
              </p:cNvPr>
              <p:cNvSpPr>
                <a:spLocks noChangeArrowheads="1"/>
              </p:cNvSpPr>
              <p:nvPr/>
            </p:nvSpPr>
            <p:spPr bwMode="auto">
              <a:xfrm>
                <a:off x="11659815" y="6199050"/>
                <a:ext cx="443687" cy="329404"/>
              </a:xfrm>
              <a:custGeom>
                <a:avLst/>
                <a:gdLst>
                  <a:gd name="connsiteX0" fmla="*/ 0 w 443687"/>
                  <a:gd name="connsiteY0" fmla="*/ 0 h 1179803"/>
                  <a:gd name="connsiteX1" fmla="*/ 443687 w 443687"/>
                  <a:gd name="connsiteY1" fmla="*/ 0 h 1179803"/>
                  <a:gd name="connsiteX2" fmla="*/ 443687 w 443687"/>
                  <a:gd name="connsiteY2" fmla="*/ 1179803 h 1179803"/>
                  <a:gd name="connsiteX3" fmla="*/ 0 w 443687"/>
                  <a:gd name="connsiteY3" fmla="*/ 1179803 h 1179803"/>
                  <a:gd name="connsiteX4" fmla="*/ 0 w 443687"/>
                  <a:gd name="connsiteY4" fmla="*/ 0 h 1179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687" h="1179803">
                    <a:moveTo>
                      <a:pt x="0" y="0"/>
                    </a:moveTo>
                    <a:lnTo>
                      <a:pt x="443687" y="0"/>
                    </a:lnTo>
                    <a:lnTo>
                      <a:pt x="443687" y="1179803"/>
                    </a:lnTo>
                    <a:lnTo>
                      <a:pt x="0" y="117980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noAutofit/>
              </a:bodyPr>
              <a:lstStyle/>
              <a:p>
                <a:pPr defTabSz="914225">
                  <a:defRPr/>
                </a:pPr>
                <a:endParaRPr lang="en-US" sz="1800">
                  <a:solidFill>
                    <a:prstClr val="black"/>
                  </a:solidFill>
                  <a:latin typeface="Segoe UI"/>
                </a:endParaRPr>
              </a:p>
            </p:txBody>
          </p:sp>
        </p:grpSp>
        <p:cxnSp>
          <p:nvCxnSpPr>
            <p:cNvPr id="164" name="Connector: Elbow 163">
              <a:extLst>
                <a:ext uri="{FF2B5EF4-FFF2-40B4-BE49-F238E27FC236}">
                  <a16:creationId xmlns:a16="http://schemas.microsoft.com/office/drawing/2014/main" id="{07C88EF2-8E3F-467F-836E-E47E540474E6}"/>
                </a:ext>
              </a:extLst>
            </p:cNvPr>
            <p:cNvCxnSpPr>
              <a:cxnSpLocks/>
            </p:cNvCxnSpPr>
            <p:nvPr/>
          </p:nvCxnSpPr>
          <p:spPr>
            <a:xfrm flipV="1">
              <a:off x="8957149" y="2901363"/>
              <a:ext cx="854179" cy="225786"/>
            </a:xfrm>
            <a:prstGeom prst="bentConnector4">
              <a:avLst>
                <a:gd name="adj1" fmla="val 161"/>
                <a:gd name="adj2" fmla="val 201246"/>
              </a:avLst>
            </a:prstGeom>
            <a:ln w="1905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56CA29CC-6783-4A53-AD9E-0D2514741B71}"/>
              </a:ext>
            </a:extLst>
          </p:cNvPr>
          <p:cNvSpPr/>
          <p:nvPr/>
        </p:nvSpPr>
        <p:spPr bwMode="auto">
          <a:xfrm>
            <a:off x="8432377" y="5362258"/>
            <a:ext cx="1139740" cy="830114"/>
          </a:xfrm>
          <a:prstGeom prst="rect">
            <a:avLst/>
          </a:prstGeom>
          <a:no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5" name="Rectangle 194">
            <a:extLst>
              <a:ext uri="{FF2B5EF4-FFF2-40B4-BE49-F238E27FC236}">
                <a16:creationId xmlns:a16="http://schemas.microsoft.com/office/drawing/2014/main" id="{5ED54A4E-2F4E-459B-A47A-B9E658C148FA}"/>
              </a:ext>
            </a:extLst>
          </p:cNvPr>
          <p:cNvSpPr/>
          <p:nvPr/>
        </p:nvSpPr>
        <p:spPr>
          <a:xfrm>
            <a:off x="7945099" y="5004798"/>
            <a:ext cx="1917402" cy="276999"/>
          </a:xfrm>
          <a:prstGeom prst="rect">
            <a:avLst/>
          </a:prstGeom>
        </p:spPr>
        <p:txBody>
          <a:bodyPr vert="horz" wrap="square" lIns="0" tIns="0" rIns="0" bIns="0" rtlCol="0" anchor="t">
            <a:spAutoFit/>
          </a:bodyPr>
          <a:lstStyle/>
          <a:p>
            <a:pPr marL="0" marR="0" lvl="0" indent="0" algn="ctr" defTabSz="932742" rtl="0" eaLnBrk="1" fontAlgn="auto" latinLnBrk="0" hangingPunct="1">
              <a:lnSpc>
                <a:spcPct val="100000"/>
              </a:lnSpc>
              <a:spcBef>
                <a:spcPct val="0"/>
              </a:spcBef>
              <a:spcAft>
                <a:spcPts val="0"/>
              </a:spcAft>
              <a:buClrTx/>
              <a:buSzTx/>
              <a:buFontTx/>
              <a:buNone/>
              <a:tabLst/>
              <a:defRPr/>
            </a:pPr>
            <a:r>
              <a:rPr kumimoji="0" lang="en-US" sz="1800" b="0" i="0" u="none" strike="noStrike" kern="1200" cap="none" spc="0" normalizeH="0" baseline="0" noProof="0" dirty="0">
                <a:ln>
                  <a:noFill/>
                </a:ln>
                <a:solidFill>
                  <a:srgbClr val="50E6FF"/>
                </a:solidFill>
                <a:effectLst/>
                <a:uLnTx/>
                <a:uFillTx/>
                <a:latin typeface="Segoe UI Semibold"/>
                <a:ea typeface="+mn-ea"/>
                <a:cs typeface="+mn-cs"/>
              </a:rPr>
              <a:t>Knowledge Store</a:t>
            </a:r>
          </a:p>
        </p:txBody>
      </p:sp>
      <p:sp>
        <p:nvSpPr>
          <p:cNvPr id="196" name="Rectangle 195">
            <a:extLst>
              <a:ext uri="{FF2B5EF4-FFF2-40B4-BE49-F238E27FC236}">
                <a16:creationId xmlns:a16="http://schemas.microsoft.com/office/drawing/2014/main" id="{0561FE69-F4DC-4D1C-BF23-EF8E8AE33BBC}"/>
              </a:ext>
            </a:extLst>
          </p:cNvPr>
          <p:cNvSpPr/>
          <p:nvPr/>
        </p:nvSpPr>
        <p:spPr bwMode="auto">
          <a:xfrm>
            <a:off x="10626146" y="5806514"/>
            <a:ext cx="586970" cy="33359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9" name="Rectangle 198">
            <a:extLst>
              <a:ext uri="{FF2B5EF4-FFF2-40B4-BE49-F238E27FC236}">
                <a16:creationId xmlns:a16="http://schemas.microsoft.com/office/drawing/2014/main" id="{742E559E-198B-4027-A135-DCD4B5DBEC0C}"/>
              </a:ext>
            </a:extLst>
          </p:cNvPr>
          <p:cNvSpPr/>
          <p:nvPr/>
        </p:nvSpPr>
        <p:spPr bwMode="auto">
          <a:xfrm>
            <a:off x="10598499" y="4774570"/>
            <a:ext cx="596646" cy="46502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0" name="Rectangle 100">
            <a:extLst>
              <a:ext uri="{FF2B5EF4-FFF2-40B4-BE49-F238E27FC236}">
                <a16:creationId xmlns:a16="http://schemas.microsoft.com/office/drawing/2014/main" id="{E89E6A75-9FDC-478F-AB61-A936501C1E86}"/>
              </a:ext>
            </a:extLst>
          </p:cNvPr>
          <p:cNvSpPr>
            <a:spLocks noChangeArrowheads="1"/>
          </p:cNvSpPr>
          <p:nvPr/>
        </p:nvSpPr>
        <p:spPr bwMode="auto">
          <a:xfrm rot="16200000" flipV="1">
            <a:off x="10633409" y="5162874"/>
            <a:ext cx="45719" cy="70560"/>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sz="1800">
              <a:solidFill>
                <a:prstClr val="black"/>
              </a:solidFill>
              <a:latin typeface="Segoe UI"/>
            </a:endParaRPr>
          </a:p>
        </p:txBody>
      </p:sp>
      <p:sp>
        <p:nvSpPr>
          <p:cNvPr id="203" name="Rectangle 101">
            <a:extLst>
              <a:ext uri="{FF2B5EF4-FFF2-40B4-BE49-F238E27FC236}">
                <a16:creationId xmlns:a16="http://schemas.microsoft.com/office/drawing/2014/main" id="{B8C1A468-97C0-4081-982B-EBF9E18B1B60}"/>
              </a:ext>
            </a:extLst>
          </p:cNvPr>
          <p:cNvSpPr>
            <a:spLocks noChangeArrowheads="1"/>
          </p:cNvSpPr>
          <p:nvPr/>
        </p:nvSpPr>
        <p:spPr bwMode="auto">
          <a:xfrm rot="16200000" flipV="1">
            <a:off x="10758772" y="4751393"/>
            <a:ext cx="49430" cy="32499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sz="1800">
              <a:solidFill>
                <a:prstClr val="black"/>
              </a:solidFill>
              <a:latin typeface="Segoe UI"/>
            </a:endParaRPr>
          </a:p>
        </p:txBody>
      </p:sp>
      <p:sp>
        <p:nvSpPr>
          <p:cNvPr id="209" name="Rectangle 102">
            <a:extLst>
              <a:ext uri="{FF2B5EF4-FFF2-40B4-BE49-F238E27FC236}">
                <a16:creationId xmlns:a16="http://schemas.microsoft.com/office/drawing/2014/main" id="{4A5DA36C-EE32-456C-889F-19D40280602F}"/>
              </a:ext>
            </a:extLst>
          </p:cNvPr>
          <p:cNvSpPr>
            <a:spLocks noChangeArrowheads="1"/>
          </p:cNvSpPr>
          <p:nvPr/>
        </p:nvSpPr>
        <p:spPr bwMode="auto">
          <a:xfrm rot="16200000" flipV="1">
            <a:off x="10823407" y="4609074"/>
            <a:ext cx="45719" cy="45056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sz="1800">
              <a:solidFill>
                <a:prstClr val="black"/>
              </a:solidFill>
              <a:latin typeface="Segoe UI"/>
            </a:endParaRPr>
          </a:p>
        </p:txBody>
      </p:sp>
      <p:sp>
        <p:nvSpPr>
          <p:cNvPr id="211" name="Rectangle 103">
            <a:extLst>
              <a:ext uri="{FF2B5EF4-FFF2-40B4-BE49-F238E27FC236}">
                <a16:creationId xmlns:a16="http://schemas.microsoft.com/office/drawing/2014/main" id="{84F043D5-6ED5-45D7-BB55-10F0C79BE542}"/>
              </a:ext>
            </a:extLst>
          </p:cNvPr>
          <p:cNvSpPr>
            <a:spLocks noChangeArrowheads="1"/>
          </p:cNvSpPr>
          <p:nvPr/>
        </p:nvSpPr>
        <p:spPr bwMode="auto">
          <a:xfrm rot="16200000" flipV="1">
            <a:off x="10709674" y="4645121"/>
            <a:ext cx="45719" cy="223099"/>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sz="1800">
              <a:solidFill>
                <a:prstClr val="black"/>
              </a:solidFill>
              <a:latin typeface="Segoe UI"/>
            </a:endParaRPr>
          </a:p>
        </p:txBody>
      </p:sp>
      <p:sp>
        <p:nvSpPr>
          <p:cNvPr id="218" name="Rectangle 105">
            <a:extLst>
              <a:ext uri="{FF2B5EF4-FFF2-40B4-BE49-F238E27FC236}">
                <a16:creationId xmlns:a16="http://schemas.microsoft.com/office/drawing/2014/main" id="{6BE172E7-03C8-4DCA-8F2B-4CEC34F36ECA}"/>
              </a:ext>
            </a:extLst>
          </p:cNvPr>
          <p:cNvSpPr>
            <a:spLocks noChangeArrowheads="1"/>
          </p:cNvSpPr>
          <p:nvPr/>
        </p:nvSpPr>
        <p:spPr bwMode="auto">
          <a:xfrm rot="16200000" flipV="1">
            <a:off x="10863181" y="4336251"/>
            <a:ext cx="45719" cy="53011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sz="1800">
              <a:solidFill>
                <a:prstClr val="black"/>
              </a:solidFill>
              <a:latin typeface="Segoe UI"/>
            </a:endParaRPr>
          </a:p>
        </p:txBody>
      </p:sp>
      <p:grpSp>
        <p:nvGrpSpPr>
          <p:cNvPr id="219" name="Group 218">
            <a:extLst>
              <a:ext uri="{FF2B5EF4-FFF2-40B4-BE49-F238E27FC236}">
                <a16:creationId xmlns:a16="http://schemas.microsoft.com/office/drawing/2014/main" id="{75725392-CB45-48CF-B9D4-28C5CC7E1F6E}"/>
              </a:ext>
            </a:extLst>
          </p:cNvPr>
          <p:cNvGrpSpPr/>
          <p:nvPr/>
        </p:nvGrpSpPr>
        <p:grpSpPr>
          <a:xfrm>
            <a:off x="10632949" y="5879236"/>
            <a:ext cx="293369" cy="262232"/>
            <a:chOff x="6751930" y="3913437"/>
            <a:chExt cx="637371" cy="718733"/>
          </a:xfrm>
        </p:grpSpPr>
        <p:sp>
          <p:nvSpPr>
            <p:cNvPr id="220" name="Freeform: Shape 219">
              <a:extLst>
                <a:ext uri="{FF2B5EF4-FFF2-40B4-BE49-F238E27FC236}">
                  <a16:creationId xmlns:a16="http://schemas.microsoft.com/office/drawing/2014/main" id="{F8781ABF-DC14-40DF-8876-41191051CA17}"/>
                </a:ext>
              </a:extLst>
            </p:cNvPr>
            <p:cNvSpPr/>
            <p:nvPr/>
          </p:nvSpPr>
          <p:spPr bwMode="auto">
            <a:xfrm>
              <a:off x="6751930" y="3949533"/>
              <a:ext cx="601175" cy="682637"/>
            </a:xfrm>
            <a:custGeom>
              <a:avLst/>
              <a:gdLst>
                <a:gd name="connsiteX0" fmla="*/ 0 w 1012372"/>
                <a:gd name="connsiteY0" fmla="*/ 1162050 h 1162050"/>
                <a:gd name="connsiteX1" fmla="*/ 242207 w 1012372"/>
                <a:gd name="connsiteY1" fmla="*/ 239486 h 1162050"/>
                <a:gd name="connsiteX2" fmla="*/ 381000 w 1012372"/>
                <a:gd name="connsiteY2" fmla="*/ 587829 h 1162050"/>
                <a:gd name="connsiteX3" fmla="*/ 547007 w 1012372"/>
                <a:gd name="connsiteY3" fmla="*/ 0 h 1162050"/>
                <a:gd name="connsiteX4" fmla="*/ 729343 w 1012372"/>
                <a:gd name="connsiteY4" fmla="*/ 176893 h 1162050"/>
                <a:gd name="connsiteX5" fmla="*/ 862693 w 1012372"/>
                <a:gd name="connsiteY5" fmla="*/ 5443 h 1162050"/>
                <a:gd name="connsiteX6" fmla="*/ 1012372 w 1012372"/>
                <a:gd name="connsiteY6" fmla="*/ 323850 h 1162050"/>
                <a:gd name="connsiteX0" fmla="*/ 0 w 1012372"/>
                <a:gd name="connsiteY0" fmla="*/ 1162050 h 1162050"/>
                <a:gd name="connsiteX1" fmla="*/ 242207 w 1012372"/>
                <a:gd name="connsiteY1" fmla="*/ 239486 h 1162050"/>
                <a:gd name="connsiteX2" fmla="*/ 381000 w 1012372"/>
                <a:gd name="connsiteY2" fmla="*/ 587829 h 1162050"/>
                <a:gd name="connsiteX3" fmla="*/ 547007 w 1012372"/>
                <a:gd name="connsiteY3" fmla="*/ 0 h 1162050"/>
                <a:gd name="connsiteX4" fmla="*/ 713014 w 1012372"/>
                <a:gd name="connsiteY4" fmla="*/ 176893 h 1162050"/>
                <a:gd name="connsiteX5" fmla="*/ 862693 w 1012372"/>
                <a:gd name="connsiteY5" fmla="*/ 5443 h 1162050"/>
                <a:gd name="connsiteX6" fmla="*/ 1012372 w 1012372"/>
                <a:gd name="connsiteY6" fmla="*/ 323850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372" h="1162050">
                  <a:moveTo>
                    <a:pt x="0" y="1162050"/>
                  </a:moveTo>
                  <a:lnTo>
                    <a:pt x="242207" y="239486"/>
                  </a:lnTo>
                  <a:lnTo>
                    <a:pt x="381000" y="587829"/>
                  </a:lnTo>
                  <a:lnTo>
                    <a:pt x="547007" y="0"/>
                  </a:lnTo>
                  <a:lnTo>
                    <a:pt x="713014" y="176893"/>
                  </a:lnTo>
                  <a:lnTo>
                    <a:pt x="862693" y="5443"/>
                  </a:lnTo>
                  <a:lnTo>
                    <a:pt x="1012372" y="323850"/>
                  </a:lnTo>
                </a:path>
              </a:pathLst>
            </a:custGeom>
            <a:noFill/>
            <a:ln w="2222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defRPr/>
              </a:pPr>
              <a:endParaRPr lang="en-US" sz="1800">
                <a:solidFill>
                  <a:prstClr val="white"/>
                </a:solidFill>
                <a:latin typeface="Segoe UI"/>
              </a:endParaRPr>
            </a:p>
          </p:txBody>
        </p:sp>
        <p:sp>
          <p:nvSpPr>
            <p:cNvPr id="221" name="Oval 220">
              <a:extLst>
                <a:ext uri="{FF2B5EF4-FFF2-40B4-BE49-F238E27FC236}">
                  <a16:creationId xmlns:a16="http://schemas.microsoft.com/office/drawing/2014/main" id="{47399F55-DBA9-4295-9F98-DDF02B2177BA}"/>
                </a:ext>
              </a:extLst>
            </p:cNvPr>
            <p:cNvSpPr/>
            <p:nvPr/>
          </p:nvSpPr>
          <p:spPr bwMode="auto">
            <a:xfrm>
              <a:off x="6864680" y="4058671"/>
              <a:ext cx="67008" cy="6628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2" name="Oval 221">
              <a:extLst>
                <a:ext uri="{FF2B5EF4-FFF2-40B4-BE49-F238E27FC236}">
                  <a16:creationId xmlns:a16="http://schemas.microsoft.com/office/drawing/2014/main" id="{2F71E168-4ED4-44E5-BB67-3BE762974926}"/>
                </a:ext>
              </a:extLst>
            </p:cNvPr>
            <p:cNvSpPr/>
            <p:nvPr/>
          </p:nvSpPr>
          <p:spPr bwMode="auto">
            <a:xfrm>
              <a:off x="6945134" y="4257707"/>
              <a:ext cx="67008" cy="6628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3" name="Oval 222">
              <a:extLst>
                <a:ext uri="{FF2B5EF4-FFF2-40B4-BE49-F238E27FC236}">
                  <a16:creationId xmlns:a16="http://schemas.microsoft.com/office/drawing/2014/main" id="{97E57006-E4C6-4A74-9490-F88134B57526}"/>
                </a:ext>
              </a:extLst>
            </p:cNvPr>
            <p:cNvSpPr/>
            <p:nvPr/>
          </p:nvSpPr>
          <p:spPr bwMode="auto">
            <a:xfrm>
              <a:off x="7047725" y="3929177"/>
              <a:ext cx="67008" cy="6628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4" name="Oval 223">
              <a:extLst>
                <a:ext uri="{FF2B5EF4-FFF2-40B4-BE49-F238E27FC236}">
                  <a16:creationId xmlns:a16="http://schemas.microsoft.com/office/drawing/2014/main" id="{BE883948-67F8-4683-8655-64BA30B566C3}"/>
                </a:ext>
              </a:extLst>
            </p:cNvPr>
            <p:cNvSpPr/>
            <p:nvPr/>
          </p:nvSpPr>
          <p:spPr bwMode="auto">
            <a:xfrm>
              <a:off x="7139248" y="4021656"/>
              <a:ext cx="67008" cy="6628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5" name="Oval 224">
              <a:extLst>
                <a:ext uri="{FF2B5EF4-FFF2-40B4-BE49-F238E27FC236}">
                  <a16:creationId xmlns:a16="http://schemas.microsoft.com/office/drawing/2014/main" id="{6E962F25-3A38-4433-AC59-F87C297658F0}"/>
                </a:ext>
              </a:extLst>
            </p:cNvPr>
            <p:cNvSpPr/>
            <p:nvPr/>
          </p:nvSpPr>
          <p:spPr bwMode="auto">
            <a:xfrm>
              <a:off x="7230771" y="3913437"/>
              <a:ext cx="67008" cy="6628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6" name="Oval 225">
              <a:extLst>
                <a:ext uri="{FF2B5EF4-FFF2-40B4-BE49-F238E27FC236}">
                  <a16:creationId xmlns:a16="http://schemas.microsoft.com/office/drawing/2014/main" id="{CFB6723B-5D26-4E15-85D2-F819DFAC73B8}"/>
                </a:ext>
              </a:extLst>
            </p:cNvPr>
            <p:cNvSpPr/>
            <p:nvPr/>
          </p:nvSpPr>
          <p:spPr bwMode="auto">
            <a:xfrm>
              <a:off x="7322293" y="4103435"/>
              <a:ext cx="67008" cy="6628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227" name="Rectangle 1">
            <a:extLst>
              <a:ext uri="{FF2B5EF4-FFF2-40B4-BE49-F238E27FC236}">
                <a16:creationId xmlns:a16="http://schemas.microsoft.com/office/drawing/2014/main" id="{2F8CB4B5-0029-4640-8BED-2550C70DC46D}"/>
              </a:ext>
            </a:extLst>
          </p:cNvPr>
          <p:cNvSpPr/>
          <p:nvPr/>
        </p:nvSpPr>
        <p:spPr bwMode="auto">
          <a:xfrm>
            <a:off x="10620984" y="5775471"/>
            <a:ext cx="633457" cy="371088"/>
          </a:xfrm>
          <a:custGeom>
            <a:avLst/>
            <a:gdLst>
              <a:gd name="connsiteX0" fmla="*/ 0 w 1650275"/>
              <a:gd name="connsiteY0" fmla="*/ 0 h 1018903"/>
              <a:gd name="connsiteX1" fmla="*/ 1650275 w 1650275"/>
              <a:gd name="connsiteY1" fmla="*/ 0 h 1018903"/>
              <a:gd name="connsiteX2" fmla="*/ 1650275 w 1650275"/>
              <a:gd name="connsiteY2" fmla="*/ 1018903 h 1018903"/>
              <a:gd name="connsiteX3" fmla="*/ 0 w 1650275"/>
              <a:gd name="connsiteY3" fmla="*/ 1018903 h 1018903"/>
              <a:gd name="connsiteX4" fmla="*/ 0 w 1650275"/>
              <a:gd name="connsiteY4" fmla="*/ 0 h 1018903"/>
              <a:gd name="connsiteX0" fmla="*/ 1650275 w 1741715"/>
              <a:gd name="connsiteY0" fmla="*/ 0 h 1018903"/>
              <a:gd name="connsiteX1" fmla="*/ 1650275 w 1741715"/>
              <a:gd name="connsiteY1" fmla="*/ 1018903 h 1018903"/>
              <a:gd name="connsiteX2" fmla="*/ 0 w 1741715"/>
              <a:gd name="connsiteY2" fmla="*/ 1018903 h 1018903"/>
              <a:gd name="connsiteX3" fmla="*/ 0 w 1741715"/>
              <a:gd name="connsiteY3" fmla="*/ 0 h 1018903"/>
              <a:gd name="connsiteX4" fmla="*/ 1741715 w 1741715"/>
              <a:gd name="connsiteY4" fmla="*/ 91440 h 1018903"/>
              <a:gd name="connsiteX0" fmla="*/ 1650275 w 1650275"/>
              <a:gd name="connsiteY0" fmla="*/ 0 h 1018903"/>
              <a:gd name="connsiteX1" fmla="*/ 1650275 w 1650275"/>
              <a:gd name="connsiteY1" fmla="*/ 1018903 h 1018903"/>
              <a:gd name="connsiteX2" fmla="*/ 0 w 1650275"/>
              <a:gd name="connsiteY2" fmla="*/ 1018903 h 1018903"/>
              <a:gd name="connsiteX3" fmla="*/ 0 w 1650275"/>
              <a:gd name="connsiteY3" fmla="*/ 0 h 1018903"/>
              <a:gd name="connsiteX0" fmla="*/ 1650275 w 1650275"/>
              <a:gd name="connsiteY0" fmla="*/ 1018903 h 1018903"/>
              <a:gd name="connsiteX1" fmla="*/ 0 w 1650275"/>
              <a:gd name="connsiteY1" fmla="*/ 1018903 h 1018903"/>
              <a:gd name="connsiteX2" fmla="*/ 0 w 1650275"/>
              <a:gd name="connsiteY2" fmla="*/ 0 h 1018903"/>
            </a:gdLst>
            <a:ahLst/>
            <a:cxnLst>
              <a:cxn ang="0">
                <a:pos x="connsiteX0" y="connsiteY0"/>
              </a:cxn>
              <a:cxn ang="0">
                <a:pos x="connsiteX1" y="connsiteY1"/>
              </a:cxn>
              <a:cxn ang="0">
                <a:pos x="connsiteX2" y="connsiteY2"/>
              </a:cxn>
            </a:cxnLst>
            <a:rect l="l" t="t" r="r" b="b"/>
            <a:pathLst>
              <a:path w="1650275" h="1018903">
                <a:moveTo>
                  <a:pt x="1650275" y="1018903"/>
                </a:moveTo>
                <a:lnTo>
                  <a:pt x="0" y="1018903"/>
                </a:lnTo>
                <a:lnTo>
                  <a:pt x="0" y="0"/>
                </a:lnTo>
              </a:path>
            </a:pathLst>
          </a:custGeom>
          <a:noFill/>
          <a:ln w="22225">
            <a:solidFill>
              <a:schemeClr val="accent2"/>
            </a:solidFill>
            <a:headEnd type="triangle" w="med" len="med"/>
            <a:tailEnd type="triangl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defTabSz="932293" fontAlgn="base">
              <a:spcBef>
                <a:spcPct val="0"/>
              </a:spcBef>
              <a:spcAft>
                <a:spcPct val="0"/>
              </a:spcAft>
              <a:defRPr/>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9" name="Arrow: Chevron 2">
            <a:extLst>
              <a:ext uri="{FF2B5EF4-FFF2-40B4-BE49-F238E27FC236}">
                <a16:creationId xmlns:a16="http://schemas.microsoft.com/office/drawing/2014/main" id="{9EF5D59E-E8FC-4D41-99E9-3AE98F9EAD49}"/>
              </a:ext>
            </a:extLst>
          </p:cNvPr>
          <p:cNvSpPr/>
          <p:nvPr/>
        </p:nvSpPr>
        <p:spPr bwMode="auto">
          <a:xfrm>
            <a:off x="9912517" y="4840277"/>
            <a:ext cx="303092" cy="1528161"/>
          </a:xfrm>
          <a:custGeom>
            <a:avLst/>
            <a:gdLst>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4" fmla="*/ 0 w 886990"/>
              <a:gd name="connsiteY4" fmla="*/ 2610702 h 2610702"/>
              <a:gd name="connsiteX5" fmla="*/ 641382 w 886990"/>
              <a:gd name="connsiteY5" fmla="*/ 1305351 h 2610702"/>
              <a:gd name="connsiteX6" fmla="*/ 0 w 886990"/>
              <a:gd name="connsiteY6" fmla="*/ 0 h 2610702"/>
              <a:gd name="connsiteX0" fmla="*/ 641382 w 886990"/>
              <a:gd name="connsiteY0" fmla="*/ 1305351 h 2610702"/>
              <a:gd name="connsiteX1" fmla="*/ 0 w 886990"/>
              <a:gd name="connsiteY1" fmla="*/ 0 h 2610702"/>
              <a:gd name="connsiteX2" fmla="*/ 245608 w 886990"/>
              <a:gd name="connsiteY2" fmla="*/ 0 h 2610702"/>
              <a:gd name="connsiteX3" fmla="*/ 886990 w 886990"/>
              <a:gd name="connsiteY3" fmla="*/ 1305351 h 2610702"/>
              <a:gd name="connsiteX4" fmla="*/ 245608 w 886990"/>
              <a:gd name="connsiteY4" fmla="*/ 2610702 h 2610702"/>
              <a:gd name="connsiteX5" fmla="*/ 0 w 886990"/>
              <a:gd name="connsiteY5" fmla="*/ 2610702 h 2610702"/>
              <a:gd name="connsiteX6" fmla="*/ 732822 w 886990"/>
              <a:gd name="connsiteY6" fmla="*/ 1396791 h 2610702"/>
              <a:gd name="connsiteX0" fmla="*/ 641382 w 886990"/>
              <a:gd name="connsiteY0" fmla="*/ 1305351 h 2610702"/>
              <a:gd name="connsiteX1" fmla="*/ 0 w 886990"/>
              <a:gd name="connsiteY1" fmla="*/ 0 h 2610702"/>
              <a:gd name="connsiteX2" fmla="*/ 245608 w 886990"/>
              <a:gd name="connsiteY2" fmla="*/ 0 h 2610702"/>
              <a:gd name="connsiteX3" fmla="*/ 886990 w 886990"/>
              <a:gd name="connsiteY3" fmla="*/ 1305351 h 2610702"/>
              <a:gd name="connsiteX4" fmla="*/ 245608 w 886990"/>
              <a:gd name="connsiteY4" fmla="*/ 2610702 h 2610702"/>
              <a:gd name="connsiteX5" fmla="*/ 0 w 886990"/>
              <a:gd name="connsiteY5" fmla="*/ 2610702 h 2610702"/>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4" fmla="*/ 0 w 886990"/>
              <a:gd name="connsiteY4" fmla="*/ 2610702 h 2610702"/>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0" fmla="*/ 0 w 641382"/>
              <a:gd name="connsiteY0" fmla="*/ 0 h 2610702"/>
              <a:gd name="connsiteX1" fmla="*/ 641382 w 641382"/>
              <a:gd name="connsiteY1" fmla="*/ 1305351 h 2610702"/>
              <a:gd name="connsiteX2" fmla="*/ 0 w 641382"/>
              <a:gd name="connsiteY2" fmla="*/ 2610702 h 2610702"/>
            </a:gdLst>
            <a:ahLst/>
            <a:cxnLst>
              <a:cxn ang="0">
                <a:pos x="connsiteX0" y="connsiteY0"/>
              </a:cxn>
              <a:cxn ang="0">
                <a:pos x="connsiteX1" y="connsiteY1"/>
              </a:cxn>
              <a:cxn ang="0">
                <a:pos x="connsiteX2" y="connsiteY2"/>
              </a:cxn>
            </a:cxnLst>
            <a:rect l="l" t="t" r="r" b="b"/>
            <a:pathLst>
              <a:path w="641382" h="2610702">
                <a:moveTo>
                  <a:pt x="0" y="0"/>
                </a:moveTo>
                <a:lnTo>
                  <a:pt x="641382" y="1305351"/>
                </a:lnTo>
                <a:lnTo>
                  <a:pt x="0" y="2610702"/>
                </a:lnTo>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prstClr val="white"/>
              </a:solidFill>
              <a:effectLst/>
              <a:uLnTx/>
              <a:uFillTx/>
              <a:latin typeface="Segoe UI"/>
              <a:ea typeface="Segoe UI" pitchFamily="34" charset="0"/>
              <a:cs typeface="Segoe UI" pitchFamily="34" charset="0"/>
            </a:endParaRPr>
          </a:p>
        </p:txBody>
      </p:sp>
      <p:sp>
        <p:nvSpPr>
          <p:cNvPr id="230" name="Rectangle 229">
            <a:extLst>
              <a:ext uri="{FF2B5EF4-FFF2-40B4-BE49-F238E27FC236}">
                <a16:creationId xmlns:a16="http://schemas.microsoft.com/office/drawing/2014/main" id="{23C4E284-A3FC-4D82-BB08-10C7ACD80AF7}"/>
              </a:ext>
            </a:extLst>
          </p:cNvPr>
          <p:cNvSpPr/>
          <p:nvPr/>
        </p:nvSpPr>
        <p:spPr>
          <a:xfrm>
            <a:off x="10088569" y="5208589"/>
            <a:ext cx="1675498" cy="338554"/>
          </a:xfrm>
          <a:prstGeom prst="rect">
            <a:avLst/>
          </a:prstGeom>
          <a:noFill/>
        </p:spPr>
        <p:txBody>
          <a:bodyPr wrap="square" lIns="91440" tIns="45720" rIns="91440" bIns="45720" rtlCol="0">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lang="en-US" sz="1600" kern="0" dirty="0">
                <a:solidFill>
                  <a:prstClr val="white"/>
                </a:solidFill>
                <a:latin typeface="Segoe UI Semibold"/>
                <a:cs typeface="Segoe UI Semibold" panose="020B0702040204020203" pitchFamily="34" charset="0"/>
              </a:rPr>
              <a:t>Power BI</a:t>
            </a:r>
          </a:p>
        </p:txBody>
      </p:sp>
      <p:sp>
        <p:nvSpPr>
          <p:cNvPr id="231" name="Rectangle 230">
            <a:extLst>
              <a:ext uri="{FF2B5EF4-FFF2-40B4-BE49-F238E27FC236}">
                <a16:creationId xmlns:a16="http://schemas.microsoft.com/office/drawing/2014/main" id="{16864AAE-B7CB-479B-A66A-CE041705A1EB}"/>
              </a:ext>
            </a:extLst>
          </p:cNvPr>
          <p:cNvSpPr/>
          <p:nvPr/>
        </p:nvSpPr>
        <p:spPr>
          <a:xfrm>
            <a:off x="10081882" y="6202710"/>
            <a:ext cx="1675498" cy="338554"/>
          </a:xfrm>
          <a:prstGeom prst="rect">
            <a:avLst/>
          </a:prstGeom>
          <a:noFill/>
        </p:spPr>
        <p:txBody>
          <a:bodyPr wrap="square" lIns="91440" tIns="45720" rIns="91440" bIns="45720" rtlCol="0">
            <a:spAutoFit/>
          </a:bodyPr>
          <a:lstStyle/>
          <a:p>
            <a:pPr marL="0" marR="0" lvl="0" indent="0" algn="ctr" defTabSz="932597" rtl="0" eaLnBrk="1" fontAlgn="auto" latinLnBrk="0" hangingPunct="1">
              <a:lnSpc>
                <a:spcPct val="100000"/>
              </a:lnSpc>
              <a:spcBef>
                <a:spcPts val="0"/>
              </a:spcBef>
              <a:spcAft>
                <a:spcPts val="0"/>
              </a:spcAft>
              <a:buClrTx/>
              <a:buSzTx/>
              <a:buFontTx/>
              <a:buNone/>
              <a:tabLst/>
              <a:defRPr/>
            </a:pPr>
            <a:r>
              <a:rPr lang="en-US" sz="1600" kern="0" dirty="0">
                <a:solidFill>
                  <a:prstClr val="white"/>
                </a:solidFill>
                <a:latin typeface="Segoe UI Semibold"/>
                <a:cs typeface="Segoe UI Semibold" panose="020B0702040204020203" pitchFamily="34" charset="0"/>
              </a:rPr>
              <a:t>AML</a:t>
            </a:r>
          </a:p>
        </p:txBody>
      </p:sp>
      <p:sp>
        <p:nvSpPr>
          <p:cNvPr id="232" name="Rectangle 101">
            <a:extLst>
              <a:ext uri="{FF2B5EF4-FFF2-40B4-BE49-F238E27FC236}">
                <a16:creationId xmlns:a16="http://schemas.microsoft.com/office/drawing/2014/main" id="{81480977-5D7C-4447-B997-CCBE21630545}"/>
              </a:ext>
            </a:extLst>
          </p:cNvPr>
          <p:cNvSpPr>
            <a:spLocks noChangeArrowheads="1"/>
          </p:cNvSpPr>
          <p:nvPr/>
        </p:nvSpPr>
        <p:spPr bwMode="auto">
          <a:xfrm rot="16200000" flipV="1">
            <a:off x="10700673" y="4915070"/>
            <a:ext cx="45719" cy="205097"/>
          </a:xfrm>
          <a:prstGeom prst="rect">
            <a:avLst/>
          </a:prstGeom>
          <a:solidFill>
            <a:srgbClr val="FF0000"/>
          </a:solidFill>
          <a:ln>
            <a:noFill/>
          </a:ln>
        </p:spPr>
        <p:txBody>
          <a:bodyPr vert="horz" wrap="square" lIns="91427" tIns="45713" rIns="91427" bIns="45713" numCol="1" anchor="t" anchorCtr="0" compatLnSpc="1">
            <a:prstTxWarp prst="textNoShape">
              <a:avLst/>
            </a:prstTxWarp>
          </a:bodyPr>
          <a:lstStyle/>
          <a:p>
            <a:pPr defTabSz="914225">
              <a:defRPr/>
            </a:pPr>
            <a:endParaRPr lang="en-US" sz="1800">
              <a:solidFill>
                <a:prstClr val="black"/>
              </a:solidFill>
              <a:latin typeface="Segoe UI"/>
            </a:endParaRPr>
          </a:p>
        </p:txBody>
      </p:sp>
      <p:sp>
        <p:nvSpPr>
          <p:cNvPr id="233" name="Rectangle 101">
            <a:extLst>
              <a:ext uri="{FF2B5EF4-FFF2-40B4-BE49-F238E27FC236}">
                <a16:creationId xmlns:a16="http://schemas.microsoft.com/office/drawing/2014/main" id="{F2F8798A-3AEB-46EE-9B64-6A84210E1ACB}"/>
              </a:ext>
            </a:extLst>
          </p:cNvPr>
          <p:cNvSpPr>
            <a:spLocks noChangeArrowheads="1"/>
          </p:cNvSpPr>
          <p:nvPr/>
        </p:nvSpPr>
        <p:spPr bwMode="auto">
          <a:xfrm rot="16200000" flipV="1">
            <a:off x="10675544" y="5032078"/>
            <a:ext cx="45719" cy="141385"/>
          </a:xfrm>
          <a:prstGeom prst="rect">
            <a:avLst/>
          </a:prstGeom>
          <a:solidFill>
            <a:srgbClr val="00B050"/>
          </a:solidFill>
          <a:ln>
            <a:noFill/>
          </a:ln>
        </p:spPr>
        <p:txBody>
          <a:bodyPr vert="horz" wrap="square" lIns="91427" tIns="45713" rIns="91427" bIns="45713" numCol="1" anchor="t" anchorCtr="0" compatLnSpc="1">
            <a:prstTxWarp prst="textNoShape">
              <a:avLst/>
            </a:prstTxWarp>
          </a:bodyPr>
          <a:lstStyle/>
          <a:p>
            <a:pPr defTabSz="914225">
              <a:defRPr/>
            </a:pPr>
            <a:endParaRPr lang="en-US" sz="1800">
              <a:solidFill>
                <a:prstClr val="black"/>
              </a:solidFill>
              <a:latin typeface="Segoe UI"/>
            </a:endParaRPr>
          </a:p>
        </p:txBody>
      </p:sp>
      <p:pic>
        <p:nvPicPr>
          <p:cNvPr id="5" name="Picture 4">
            <a:extLst>
              <a:ext uri="{FF2B5EF4-FFF2-40B4-BE49-F238E27FC236}">
                <a16:creationId xmlns:a16="http://schemas.microsoft.com/office/drawing/2014/main" id="{1079C192-9524-4A90-89BE-38744DABCD00}"/>
              </a:ext>
            </a:extLst>
          </p:cNvPr>
          <p:cNvPicPr>
            <a:picLocks noChangeAspect="1"/>
          </p:cNvPicPr>
          <p:nvPr/>
        </p:nvPicPr>
        <p:blipFill>
          <a:blip r:embed="rId3"/>
          <a:stretch>
            <a:fillRect/>
          </a:stretch>
        </p:blipFill>
        <p:spPr>
          <a:xfrm>
            <a:off x="446305" y="4631067"/>
            <a:ext cx="1480251" cy="529440"/>
          </a:xfrm>
          <a:prstGeom prst="rect">
            <a:avLst/>
          </a:prstGeom>
        </p:spPr>
      </p:pic>
      <p:sp>
        <p:nvSpPr>
          <p:cNvPr id="197" name="Arrow: Chevron 2">
            <a:extLst>
              <a:ext uri="{FF2B5EF4-FFF2-40B4-BE49-F238E27FC236}">
                <a16:creationId xmlns:a16="http://schemas.microsoft.com/office/drawing/2014/main" id="{A67BD3AE-4C09-4FA1-A14C-2BA911D89AF0}"/>
              </a:ext>
            </a:extLst>
          </p:cNvPr>
          <p:cNvSpPr/>
          <p:nvPr/>
        </p:nvSpPr>
        <p:spPr bwMode="auto">
          <a:xfrm>
            <a:off x="7650616" y="2093007"/>
            <a:ext cx="440844" cy="3211030"/>
          </a:xfrm>
          <a:custGeom>
            <a:avLst/>
            <a:gdLst>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4" fmla="*/ 0 w 886990"/>
              <a:gd name="connsiteY4" fmla="*/ 2610702 h 2610702"/>
              <a:gd name="connsiteX5" fmla="*/ 641382 w 886990"/>
              <a:gd name="connsiteY5" fmla="*/ 1305351 h 2610702"/>
              <a:gd name="connsiteX6" fmla="*/ 0 w 886990"/>
              <a:gd name="connsiteY6" fmla="*/ 0 h 2610702"/>
              <a:gd name="connsiteX0" fmla="*/ 641382 w 886990"/>
              <a:gd name="connsiteY0" fmla="*/ 1305351 h 2610702"/>
              <a:gd name="connsiteX1" fmla="*/ 0 w 886990"/>
              <a:gd name="connsiteY1" fmla="*/ 0 h 2610702"/>
              <a:gd name="connsiteX2" fmla="*/ 245608 w 886990"/>
              <a:gd name="connsiteY2" fmla="*/ 0 h 2610702"/>
              <a:gd name="connsiteX3" fmla="*/ 886990 w 886990"/>
              <a:gd name="connsiteY3" fmla="*/ 1305351 h 2610702"/>
              <a:gd name="connsiteX4" fmla="*/ 245608 w 886990"/>
              <a:gd name="connsiteY4" fmla="*/ 2610702 h 2610702"/>
              <a:gd name="connsiteX5" fmla="*/ 0 w 886990"/>
              <a:gd name="connsiteY5" fmla="*/ 2610702 h 2610702"/>
              <a:gd name="connsiteX6" fmla="*/ 732822 w 886990"/>
              <a:gd name="connsiteY6" fmla="*/ 1396791 h 2610702"/>
              <a:gd name="connsiteX0" fmla="*/ 641382 w 886990"/>
              <a:gd name="connsiteY0" fmla="*/ 1305351 h 2610702"/>
              <a:gd name="connsiteX1" fmla="*/ 0 w 886990"/>
              <a:gd name="connsiteY1" fmla="*/ 0 h 2610702"/>
              <a:gd name="connsiteX2" fmla="*/ 245608 w 886990"/>
              <a:gd name="connsiteY2" fmla="*/ 0 h 2610702"/>
              <a:gd name="connsiteX3" fmla="*/ 886990 w 886990"/>
              <a:gd name="connsiteY3" fmla="*/ 1305351 h 2610702"/>
              <a:gd name="connsiteX4" fmla="*/ 245608 w 886990"/>
              <a:gd name="connsiteY4" fmla="*/ 2610702 h 2610702"/>
              <a:gd name="connsiteX5" fmla="*/ 0 w 886990"/>
              <a:gd name="connsiteY5" fmla="*/ 2610702 h 2610702"/>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4" fmla="*/ 0 w 886990"/>
              <a:gd name="connsiteY4" fmla="*/ 2610702 h 2610702"/>
              <a:gd name="connsiteX0" fmla="*/ 0 w 886990"/>
              <a:gd name="connsiteY0" fmla="*/ 0 h 2610702"/>
              <a:gd name="connsiteX1" fmla="*/ 245608 w 886990"/>
              <a:gd name="connsiteY1" fmla="*/ 0 h 2610702"/>
              <a:gd name="connsiteX2" fmla="*/ 886990 w 886990"/>
              <a:gd name="connsiteY2" fmla="*/ 1305351 h 2610702"/>
              <a:gd name="connsiteX3" fmla="*/ 245608 w 886990"/>
              <a:gd name="connsiteY3" fmla="*/ 2610702 h 2610702"/>
              <a:gd name="connsiteX0" fmla="*/ 0 w 641382"/>
              <a:gd name="connsiteY0" fmla="*/ 0 h 2610702"/>
              <a:gd name="connsiteX1" fmla="*/ 641382 w 641382"/>
              <a:gd name="connsiteY1" fmla="*/ 1305351 h 2610702"/>
              <a:gd name="connsiteX2" fmla="*/ 0 w 641382"/>
              <a:gd name="connsiteY2" fmla="*/ 2610702 h 2610702"/>
            </a:gdLst>
            <a:ahLst/>
            <a:cxnLst>
              <a:cxn ang="0">
                <a:pos x="connsiteX0" y="connsiteY0"/>
              </a:cxn>
              <a:cxn ang="0">
                <a:pos x="connsiteX1" y="connsiteY1"/>
              </a:cxn>
              <a:cxn ang="0">
                <a:pos x="connsiteX2" y="connsiteY2"/>
              </a:cxn>
            </a:cxnLst>
            <a:rect l="l" t="t" r="r" b="b"/>
            <a:pathLst>
              <a:path w="641382" h="2610702">
                <a:moveTo>
                  <a:pt x="0" y="0"/>
                </a:moveTo>
                <a:lnTo>
                  <a:pt x="641382" y="1305351"/>
                </a:lnTo>
                <a:lnTo>
                  <a:pt x="0" y="2610702"/>
                </a:lnTo>
              </a:path>
            </a:pathLst>
          </a:custGeom>
          <a:noFill/>
          <a:ln w="1905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prstClr val="white"/>
              </a:solidFill>
              <a:effectLst/>
              <a:uLnTx/>
              <a:uFillTx/>
              <a:latin typeface="Segoe UI"/>
              <a:ea typeface="Segoe UI" pitchFamily="34" charset="0"/>
              <a:cs typeface="Segoe UI" pitchFamily="34" charset="0"/>
            </a:endParaRPr>
          </a:p>
        </p:txBody>
      </p:sp>
      <p:cxnSp>
        <p:nvCxnSpPr>
          <p:cNvPr id="34" name="Straight Connector 33">
            <a:extLst>
              <a:ext uri="{FF2B5EF4-FFF2-40B4-BE49-F238E27FC236}">
                <a16:creationId xmlns:a16="http://schemas.microsoft.com/office/drawing/2014/main" id="{38B1B1B1-F1F6-4058-B1DB-BB6695CB2A98}"/>
              </a:ext>
            </a:extLst>
          </p:cNvPr>
          <p:cNvCxnSpPr>
            <a:cxnSpLocks/>
          </p:cNvCxnSpPr>
          <p:nvPr/>
        </p:nvCxnSpPr>
        <p:spPr>
          <a:xfrm>
            <a:off x="8526967" y="3706765"/>
            <a:ext cx="0" cy="565326"/>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34" name="Connector: Elbow 233">
            <a:extLst>
              <a:ext uri="{FF2B5EF4-FFF2-40B4-BE49-F238E27FC236}">
                <a16:creationId xmlns:a16="http://schemas.microsoft.com/office/drawing/2014/main" id="{5921E2F2-3B9F-4922-8935-5133191A4581}"/>
              </a:ext>
            </a:extLst>
          </p:cNvPr>
          <p:cNvCxnSpPr>
            <a:cxnSpLocks/>
            <a:endCxn id="195" idx="0"/>
          </p:cNvCxnSpPr>
          <p:nvPr/>
        </p:nvCxnSpPr>
        <p:spPr>
          <a:xfrm rot="16200000" flipH="1">
            <a:off x="8279783" y="4380780"/>
            <a:ext cx="871203" cy="376831"/>
          </a:xfrm>
          <a:prstGeom prst="bentConnector3">
            <a:avLst>
              <a:gd name="adj1" fmla="val 15867"/>
            </a:avLst>
          </a:prstGeom>
          <a:ln w="127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6292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3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3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5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5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6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6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7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8"/>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22"/>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146"/>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61"/>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95"/>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341"/>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54"/>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11"/>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12"/>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27"/>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45"/>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96"/>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9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200"/>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203"/>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209"/>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211"/>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218"/>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219"/>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227"/>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229"/>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230"/>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231"/>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232"/>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233"/>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197"/>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2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2" grpId="0"/>
      <p:bldP spid="333" grpId="0"/>
      <p:bldP spid="334" grpId="0"/>
      <p:bldP spid="335" grpId="0"/>
      <p:bldP spid="337" grpId="0"/>
      <p:bldP spid="338" grpId="0"/>
      <p:bldP spid="341" grpId="0"/>
      <p:bldP spid="352" grpId="0"/>
      <p:bldP spid="354" grpId="0"/>
      <p:bldP spid="355" grpId="0"/>
      <p:bldP spid="356" grpId="0"/>
      <p:bldP spid="111" grpId="0" animBg="1"/>
      <p:bldP spid="184" grpId="0" animBg="1"/>
      <p:bldP spid="122" grpId="0"/>
      <p:bldP spid="326" grpId="0"/>
      <p:bldP spid="330" grpId="0"/>
      <p:bldP spid="424" grpId="0"/>
      <p:bldP spid="145" grpId="0"/>
      <p:bldP spid="14" grpId="0" animBg="1"/>
      <p:bldP spid="195" grpId="0"/>
      <p:bldP spid="196" grpId="0" animBg="1"/>
      <p:bldP spid="199" grpId="0" animBg="1"/>
      <p:bldP spid="200" grpId="0" animBg="1"/>
      <p:bldP spid="203" grpId="0" animBg="1"/>
      <p:bldP spid="209" grpId="0" animBg="1"/>
      <p:bldP spid="211" grpId="0" animBg="1"/>
      <p:bldP spid="218" grpId="0" animBg="1"/>
      <p:bldP spid="227" grpId="0" animBg="1"/>
      <p:bldP spid="229" grpId="0" animBg="1"/>
      <p:bldP spid="230" grpId="0"/>
      <p:bldP spid="231" grpId="0"/>
      <p:bldP spid="232" grpId="0" animBg="1"/>
      <p:bldP spid="233" grpId="0" animBg="1"/>
      <p:bldP spid="19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BB8B40-F3D1-4331-B430-E127860A693D}"/>
              </a:ext>
            </a:extLst>
          </p:cNvPr>
          <p:cNvSpPr>
            <a:spLocks noGrp="1"/>
          </p:cNvSpPr>
          <p:nvPr>
            <p:ph type="title"/>
          </p:nvPr>
        </p:nvSpPr>
        <p:spPr/>
        <p:txBody>
          <a:bodyPr/>
          <a:lstStyle/>
          <a:p>
            <a:r>
              <a:rPr lang="en-US"/>
              <a:t>Thank you!</a:t>
            </a:r>
          </a:p>
        </p:txBody>
      </p:sp>
      <p:sp>
        <p:nvSpPr>
          <p:cNvPr id="3" name="Text Placeholder 2">
            <a:extLst>
              <a:ext uri="{FF2B5EF4-FFF2-40B4-BE49-F238E27FC236}">
                <a16:creationId xmlns:a16="http://schemas.microsoft.com/office/drawing/2014/main" id="{F2162DD9-4407-4E2A-A6D8-B6496607BF0F}"/>
              </a:ext>
            </a:extLst>
          </p:cNvPr>
          <p:cNvSpPr>
            <a:spLocks noGrp="1"/>
          </p:cNvSpPr>
          <p:nvPr>
            <p:ph type="body" sz="quarter" idx="12"/>
          </p:nvPr>
        </p:nvSpPr>
        <p:spPr>
          <a:xfrm>
            <a:off x="584200" y="3962400"/>
            <a:ext cx="9144000" cy="923330"/>
          </a:xfrm>
        </p:spPr>
        <p:txBody>
          <a:bodyPr/>
          <a:lstStyle/>
          <a:p>
            <a:r>
              <a:rPr lang="en-US" dirty="0"/>
              <a:t>Rodrigo Souza</a:t>
            </a:r>
          </a:p>
          <a:p>
            <a:r>
              <a:rPr lang="en-US" dirty="0"/>
              <a:t>Sr Data Scientist</a:t>
            </a:r>
          </a:p>
          <a:p>
            <a:r>
              <a:rPr lang="en-US" dirty="0"/>
              <a:t>Microsoft AI</a:t>
            </a:r>
          </a:p>
        </p:txBody>
      </p:sp>
      <p:grpSp>
        <p:nvGrpSpPr>
          <p:cNvPr id="11" name="Group 10">
            <a:extLst>
              <a:ext uri="{FF2B5EF4-FFF2-40B4-BE49-F238E27FC236}">
                <a16:creationId xmlns:a16="http://schemas.microsoft.com/office/drawing/2014/main" id="{2A48726E-90FE-4815-A4D5-C660EE59BF71}"/>
              </a:ext>
            </a:extLst>
          </p:cNvPr>
          <p:cNvGrpSpPr/>
          <p:nvPr/>
        </p:nvGrpSpPr>
        <p:grpSpPr>
          <a:xfrm>
            <a:off x="565849" y="5273824"/>
            <a:ext cx="2067358" cy="905346"/>
            <a:chOff x="3937132" y="5612612"/>
            <a:chExt cx="2067358" cy="905346"/>
          </a:xfrm>
        </p:grpSpPr>
        <p:sp>
          <p:nvSpPr>
            <p:cNvPr id="12" name="Rectangle 11">
              <a:extLst>
                <a:ext uri="{FF2B5EF4-FFF2-40B4-BE49-F238E27FC236}">
                  <a16:creationId xmlns:a16="http://schemas.microsoft.com/office/drawing/2014/main" id="{497A53E7-638C-432A-8CA9-0FBAA4D493B2}"/>
                </a:ext>
              </a:extLst>
            </p:cNvPr>
            <p:cNvSpPr/>
            <p:nvPr/>
          </p:nvSpPr>
          <p:spPr bwMode="auto">
            <a:xfrm>
              <a:off x="4211452" y="5612612"/>
              <a:ext cx="1793038" cy="905346"/>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4821" rIns="0" bIns="44821" numCol="1" rtlCol="0" anchor="ctr" anchorCtr="0" compatLnSpc="1">
              <a:prstTxWarp prst="textNoShape">
                <a:avLst/>
              </a:prstTxWarp>
            </a:bodyPr>
            <a:lstStyle/>
            <a:p>
              <a:pPr marL="26919" marR="0" lvl="0" indent="0" defTabSz="878441" rtl="0" eaLnBrk="1" fontAlgn="base" latinLnBrk="0" hangingPunct="1">
                <a:lnSpc>
                  <a:spcPct val="95000"/>
                </a:lnSpc>
                <a:spcBef>
                  <a:spcPct val="0"/>
                </a:spcBef>
                <a:spcAft>
                  <a:spcPct val="0"/>
                </a:spcAft>
                <a:buClrTx/>
                <a:buSzTx/>
                <a:buFontTx/>
                <a:buNone/>
                <a:tabLst/>
                <a:defRPr/>
              </a:pPr>
              <a:r>
                <a:rPr kumimoji="0" lang="en-US" sz="1961" b="0" i="0" u="none" strike="noStrike" kern="1200" cap="none" spc="-98" normalizeH="0" baseline="0" noProof="0" dirty="0">
                  <a:ln w="3175">
                    <a:noFill/>
                  </a:ln>
                  <a:gradFill>
                    <a:gsLst>
                      <a:gs pos="0">
                        <a:srgbClr val="FFFFFF"/>
                      </a:gs>
                      <a:gs pos="100000">
                        <a:srgbClr val="FFFFFF"/>
                      </a:gs>
                    </a:gsLst>
                    <a:lin ang="5400000" scaled="0"/>
                  </a:gradFill>
                  <a:effectLst/>
                  <a:uLnTx/>
                  <a:uFillTx/>
                  <a:latin typeface="Segoe UI Light"/>
                  <a:ea typeface="+mn-ea"/>
                  <a:cs typeface="Segoe UI Semilight" panose="020B0402040204020203" pitchFamily="34" charset="0"/>
                </a:rPr>
                <a:t>/in/rodrigossz</a:t>
              </a:r>
            </a:p>
          </p:txBody>
        </p:sp>
        <p:pic>
          <p:nvPicPr>
            <p:cNvPr id="13" name="Picture 12">
              <a:extLst>
                <a:ext uri="{FF2B5EF4-FFF2-40B4-BE49-F238E27FC236}">
                  <a16:creationId xmlns:a16="http://schemas.microsoft.com/office/drawing/2014/main" id="{B11D7264-2EF5-4FBA-B71E-953898D496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7132" y="5928125"/>
              <a:ext cx="274320" cy="274320"/>
            </a:xfrm>
            <a:prstGeom prst="rect">
              <a:avLst/>
            </a:prstGeom>
          </p:spPr>
        </p:pic>
      </p:grpSp>
      <p:pic>
        <p:nvPicPr>
          <p:cNvPr id="14" name="Picture 13">
            <a:extLst>
              <a:ext uri="{FF2B5EF4-FFF2-40B4-BE49-F238E27FC236}">
                <a16:creationId xmlns:a16="http://schemas.microsoft.com/office/drawing/2014/main" id="{64B4AE52-ACB0-42DE-9D5E-3BC481E7FA4E}"/>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293689" y="292100"/>
            <a:ext cx="2199424" cy="866849"/>
          </a:xfrm>
          <a:prstGeom prst="rect">
            <a:avLst/>
          </a:prstGeom>
        </p:spPr>
      </p:pic>
    </p:spTree>
    <p:extLst>
      <p:ext uri="{BB962C8B-B14F-4D97-AF65-F5344CB8AC3E}">
        <p14:creationId xmlns:p14="http://schemas.microsoft.com/office/powerpoint/2010/main" val="4092699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uild 2019 Black">
  <a:themeElements>
    <a:clrScheme name="Azure">
      <a:dk1>
        <a:sysClr val="windowText" lastClr="000000"/>
      </a:dk1>
      <a:lt1>
        <a:sysClr val="window" lastClr="FFFFFF"/>
      </a:lt1>
      <a:dk2>
        <a:srgbClr val="000000"/>
      </a:dk2>
      <a:lt2>
        <a:srgbClr val="FFFFFF"/>
      </a:lt2>
      <a:accent1>
        <a:srgbClr val="0078D4"/>
      </a:accent1>
      <a:accent2>
        <a:srgbClr val="50E6FF"/>
      </a:accent2>
      <a:accent3>
        <a:srgbClr val="3C3C41"/>
      </a:accent3>
      <a:accent4>
        <a:srgbClr val="75757A"/>
      </a:accent4>
      <a:accent5>
        <a:srgbClr val="EBEBEB"/>
      </a:accent5>
      <a:accent6>
        <a:srgbClr val="FFFFFF"/>
      </a:accent6>
      <a:hlink>
        <a:srgbClr val="0078D4"/>
      </a:hlink>
      <a:folHlink>
        <a:srgbClr val="954F72"/>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F8CBCD3C-F346-4704-9E55-7681191E3DC9}" vid="{9B198E64-13BA-4121-B286-122848D264C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075445D06D0E1499A363AA66DD96A1B" ma:contentTypeVersion="11" ma:contentTypeDescription="Create a new document." ma:contentTypeScope="" ma:versionID="32e732df7754b3d3cc0dadcf279a3548">
  <xsd:schema xmlns:xsd="http://www.w3.org/2001/XMLSchema" xmlns:xs="http://www.w3.org/2001/XMLSchema" xmlns:p="http://schemas.microsoft.com/office/2006/metadata/properties" xmlns:ns2="0973d3e4-7aca-4c59-a848-8fd4e84e9f0a" xmlns:ns3="320e7805-6942-420b-b4b8-f5d6edbfb576" targetNamespace="http://schemas.microsoft.com/office/2006/metadata/properties" ma:root="true" ma:fieldsID="6afe730df38f4433bc0c026c9e8b7b1a" ns2:_="" ns3:_="">
    <xsd:import namespace="0973d3e4-7aca-4c59-a848-8fd4e84e9f0a"/>
    <xsd:import namespace="320e7805-6942-420b-b4b8-f5d6edbfb57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AutoKeyPoints" minOccurs="0"/>
                <xsd:element ref="ns2:MediaServiceKeyPoints" minOccurs="0"/>
                <xsd:element ref="ns2:Dat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73d3e4-7aca-4c59-a848-8fd4e84e9f0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false">
      <xsd:simpleType>
        <xsd:restriction base="dms:Note">
          <xsd:maxLength value="255"/>
        </xsd:restriction>
      </xsd:simpleType>
    </xsd:element>
    <xsd:element name="Date" ma:index="16" nillable="true" ma:displayName="Date" ma:format="DateOnly" ma:internalName="Date">
      <xsd:simpleType>
        <xsd:restriction base="dms:DateTime"/>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20e7805-6942-420b-b4b8-f5d6edbfb57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0973d3e4-7aca-4c59-a848-8fd4e84e9f0a" xsi:nil="true"/>
    <SharedWithUsers xmlns="320e7805-6942-420b-b4b8-f5d6edbfb576">
      <UserInfo>
        <DisplayName>Supawit Ket-udom</DisplayName>
        <AccountId>2080</AccountId>
        <AccountType/>
      </UserInfo>
      <UserInfo>
        <DisplayName>Pimolpong Sriyapai</DisplayName>
        <AccountId>18456</AccountId>
        <AccountType/>
      </UserInfo>
      <UserInfo>
        <DisplayName>David Aronchick</DisplayName>
        <AccountId>9021</AccountId>
        <AccountType/>
      </UserInfo>
      <UserInfo>
        <DisplayName>Vaidyaraman Sambasivam</DisplayName>
        <AccountId>6422</AccountId>
        <AccountType/>
      </UserInfo>
      <UserInfo>
        <DisplayName>Suman Cuddapah</DisplayName>
        <AccountId>19351</AccountId>
        <AccountType/>
      </UserInfo>
      <UserInfo>
        <DisplayName>Bob Bridges</DisplayName>
        <AccountId>19355</AccountId>
        <AccountType/>
      </UserInfo>
    </SharedWithUsers>
    <Date xmlns="0973d3e4-7aca-4c59-a848-8fd4e84e9f0a"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1C4F01-A412-4541-A82C-719EF5482A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973d3e4-7aca-4c59-a848-8fd4e84e9f0a"/>
    <ds:schemaRef ds:uri="320e7805-6942-420b-b4b8-f5d6edbfb57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400C725-4FF1-4E67-9527-B441A43CCCEB}">
  <ds:schemaRefs>
    <ds:schemaRef ds:uri="http://schemas.microsoft.com/office/2006/metadata/properties"/>
    <ds:schemaRef ds:uri="http://schemas.microsoft.com/office/infopath/2007/PartnerControls"/>
    <ds:schemaRef ds:uri="0973d3e4-7aca-4c59-a848-8fd4e84e9f0a"/>
    <ds:schemaRef ds:uri="320e7805-6942-420b-b4b8-f5d6edbfb576"/>
  </ds:schemaRefs>
</ds:datastoreItem>
</file>

<file path=customXml/itemProps3.xml><?xml version="1.0" encoding="utf-8"?>
<ds:datastoreItem xmlns:ds="http://schemas.openxmlformats.org/officeDocument/2006/customXml" ds:itemID="{9F962E87-1299-4D3E-A832-21F4250A410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1420</TotalTime>
  <Words>260</Words>
  <Application>Microsoft Office PowerPoint</Application>
  <PresentationFormat>Widescreen</PresentationFormat>
  <Paragraphs>77</Paragraphs>
  <Slides>7</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Calibri</vt:lpstr>
      <vt:lpstr>Segoe UI</vt:lpstr>
      <vt:lpstr>Segoe UI Light</vt:lpstr>
      <vt:lpstr>Segoe UI Semibold</vt:lpstr>
      <vt:lpstr>Segoe UI Semilight</vt:lpstr>
      <vt:lpstr>Wingdings</vt:lpstr>
      <vt:lpstr>Build 2019 Black</vt:lpstr>
      <vt:lpstr>Azure Cognitive Search Reference Architecture</vt:lpstr>
      <vt:lpstr>Azure AI</vt:lpstr>
      <vt:lpstr>Evolution of application search</vt:lpstr>
      <vt:lpstr>Knowledge mining scenarios</vt:lpstr>
      <vt:lpstr>Azure Cognitive Search</vt:lpstr>
      <vt:lpstr>Azure Cognitive Search – Reference Architecture</vt:lpstr>
      <vt:lpstr>Thank you!</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Custom Skills</dc:title>
  <dc:subject>AI for All</dc:subject>
  <dc:creator>Rodrigo Souza</dc:creator>
  <cp:keywords>Azure Search;Cognitive Services;Python;Azure Functions</cp:keywords>
  <dc:description/>
  <cp:lastModifiedBy>Rodrigo Souza</cp:lastModifiedBy>
  <cp:revision>20</cp:revision>
  <dcterms:created xsi:type="dcterms:W3CDTF">2018-11-29T19:38:58Z</dcterms:created>
  <dcterms:modified xsi:type="dcterms:W3CDTF">2020-01-12T18:33:31Z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0x0101008075445D06D0E1499A363AA66DD96A1B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TaxKeyword">
    <vt:lpwstr>2276;#Data and AI|60d86926-9fc6-4873-ad19-e15bf82160d7;#2427;#cognitive services|c5264d0a-8e1f-4730-8387-e072067b454e;#2164;#artificial neural networks|3c500d92-4690-4bad-aebe-572cfbcdbf7b;#2373;#bot framework|63076e4b-c05f-47c4-829f-38e1d593bf19;#2606;#d</vt:lpwstr>
  </property>
  <property fmtid="{D5CDD505-2E9C-101B-9397-08002B2CF9AE}" pid="21" name="NewsType">
    <vt:lpwstr/>
  </property>
  <property fmtid="{D5CDD505-2E9C-101B-9397-08002B2CF9AE}" pid="22" name="_dlc_policyId">
    <vt:lpwstr>0x0101000E4CB7077FEE4FF7AE86D4A500EEC780030016C849C62B10EB41ACA8C7EEDEF40BB20099ECF64382448D48A56095091C66B1A9|-661092312</vt:lpwstr>
  </property>
  <property fmtid="{D5CDD505-2E9C-101B-9397-08002B2CF9AE}" pid="23" name="Region">
    <vt:lpwstr/>
  </property>
  <property fmtid="{D5CDD505-2E9C-101B-9397-08002B2CF9AE}" pid="24" name="Confidentiality">
    <vt:lpwstr>5;#internal users|461efa83-0283-486a-a8d5-943328f3693f</vt:lpwstr>
  </property>
  <property fmtid="{D5CDD505-2E9C-101B-9397-08002B2CF9AE}" pid="25" name="ItemType">
    <vt:lpwstr>169;#presentations|317da5a4-398e-4c38-b265-afd519770055</vt:lpwstr>
  </property>
  <property fmtid="{D5CDD505-2E9C-101B-9397-08002B2CF9AE}" pid="26" name="MSProducts">
    <vt:lpwstr/>
  </property>
  <property fmtid="{D5CDD505-2E9C-101B-9397-08002B2CF9AE}" pid="27" name="Industries">
    <vt:lpwstr/>
  </property>
  <property fmtid="{D5CDD505-2E9C-101B-9397-08002B2CF9AE}" pid="28" name="Competitors">
    <vt:lpwstr/>
  </property>
  <property fmtid="{D5CDD505-2E9C-101B-9397-08002B2CF9AE}" pid="29" name="SMSGDomain">
    <vt:lpwstr>21;#Intelligent Cloud|adc2fe87-c79a-4ded-a449-3f86b954069d</vt:lpwstr>
  </property>
  <property fmtid="{D5CDD505-2E9C-101B-9397-08002B2CF9AE}" pid="30" name="ExperienceContentType">
    <vt:lpwstr/>
  </property>
  <property fmtid="{D5CDD505-2E9C-101B-9397-08002B2CF9AE}" pid="31" name="BusinessArchitecture">
    <vt:lpwstr>2325;#Data and AI|60d86926-9fc6-4873-ad19-e15bf82160d7;#374;#machine learning|912b89bd-3197-4d37-838b-dea3c299099a</vt:lpwstr>
  </property>
  <property fmtid="{D5CDD505-2E9C-101B-9397-08002B2CF9AE}" pid="32" name="Products">
    <vt:lpwstr>2119;#Azure Cognitive Services|684989a2-eac3-4b18-838f-949e8258611e</vt:lpwstr>
  </property>
  <property fmtid="{D5CDD505-2E9C-101B-9397-08002B2CF9AE}" pid="33" name="l6f004f21209409da86a713c0f24627d">
    <vt:lpwstr/>
  </property>
  <property fmtid="{D5CDD505-2E9C-101B-9397-08002B2CF9AE}" pid="34" name="MSProductsTaxHTField0">
    <vt:lpwstr/>
  </property>
  <property fmtid="{D5CDD505-2E9C-101B-9397-08002B2CF9AE}" pid="35" name="e8080b0481964c759b2c36ae49591b31">
    <vt:lpwstr/>
  </property>
  <property fmtid="{D5CDD505-2E9C-101B-9397-08002B2CF9AE}" pid="36" name="_docset_NoMedatataSyncRequired">
    <vt:lpwstr>False</vt:lpwstr>
  </property>
  <property fmtid="{D5CDD505-2E9C-101B-9397-08002B2CF9AE}" pid="37" name="TechnicalLevel">
    <vt:lpwstr>3066;#100|7d022d07-ff67-4af8-910d-8ea6b46b5908</vt:lpwstr>
  </property>
  <property fmtid="{D5CDD505-2E9C-101B-9397-08002B2CF9AE}" pid="38" name="Audience1">
    <vt:lpwstr/>
  </property>
  <property fmtid="{D5CDD505-2E9C-101B-9397-08002B2CF9AE}" pid="39" name="Audiences">
    <vt:lpwstr/>
  </property>
  <property fmtid="{D5CDD505-2E9C-101B-9397-08002B2CF9AE}" pid="40" name="ldac8aee9d1f469e8cd8c3f8d6a615f2">
    <vt:lpwstr/>
  </property>
  <property fmtid="{D5CDD505-2E9C-101B-9397-08002B2CF9AE}" pid="41" name="EmployeeRole">
    <vt:lpwstr/>
  </property>
  <property fmtid="{D5CDD505-2E9C-101B-9397-08002B2CF9AE}" pid="42" name="Event Name">
    <vt:lpwstr>92;#Microsoft Envision|f2f89da8-c4fc-453d-91d5-3c9e0c8378e3</vt:lpwstr>
  </property>
  <property fmtid="{D5CDD505-2E9C-101B-9397-08002B2CF9AE}" pid="43" name="NewsTopic">
    <vt:lpwstr/>
  </property>
  <property fmtid="{D5CDD505-2E9C-101B-9397-08002B2CF9AE}" pid="44" name="Roles">
    <vt:lpwstr/>
  </property>
  <property fmtid="{D5CDD505-2E9C-101B-9397-08002B2CF9AE}" pid="45" name="ItemRetentionFormula">
    <vt:lpwstr>&lt;formula id="Microsoft.Office.RecordsManagement.PolicyFeatures.Expiration.Formula.BuiltIn"&gt;&lt;number&gt;0&lt;/number&gt;&lt;property&gt;Expire_x005f_x0020_Review&lt;/property&gt;&lt;propertyId&gt;4efb7b69-53dd-4711-a372-96a7c80c7a38&lt;/propertyId&gt;&lt;period&gt;days&lt;/period&gt;&lt;/formula&gt;</vt:lpwstr>
  </property>
  <property fmtid="{D5CDD505-2E9C-101B-9397-08002B2CF9AE}" pid="46" name="NewsSource">
    <vt:lpwstr/>
  </property>
  <property fmtid="{D5CDD505-2E9C-101B-9397-08002B2CF9AE}" pid="47" name="SMSGTags">
    <vt:lpwstr/>
  </property>
  <property fmtid="{D5CDD505-2E9C-101B-9397-08002B2CF9AE}" pid="48" name="_dlc_DocIdItemGuid">
    <vt:lpwstr>5f1fffec-5fb2-4f7e-8bd4-8678732d74cc</vt:lpwstr>
  </property>
  <property fmtid="{D5CDD505-2E9C-101B-9397-08002B2CF9AE}" pid="49" name="MSPhysicalGeography">
    <vt:lpwstr/>
  </property>
  <property fmtid="{D5CDD505-2E9C-101B-9397-08002B2CF9AE}" pid="50" name="j3562c58ee414e028925bc902cfc01a1">
    <vt:lpwstr/>
  </property>
  <property fmtid="{D5CDD505-2E9C-101B-9397-08002B2CF9AE}" pid="51" name="EnterpriseDomainTags">
    <vt:lpwstr/>
  </property>
  <property fmtid="{D5CDD505-2E9C-101B-9397-08002B2CF9AE}" pid="52" name="la4444b61d19467597d63190b69ac227">
    <vt:lpwstr/>
  </property>
  <property fmtid="{D5CDD505-2E9C-101B-9397-08002B2CF9AE}" pid="53" name="ActivitiesAndPrograms">
    <vt:lpwstr/>
  </property>
  <property fmtid="{D5CDD505-2E9C-101B-9397-08002B2CF9AE}" pid="54" name="Segments">
    <vt:lpwstr/>
  </property>
  <property fmtid="{D5CDD505-2E9C-101B-9397-08002B2CF9AE}" pid="55" name="Partners">
    <vt:lpwstr/>
  </property>
  <property fmtid="{D5CDD505-2E9C-101B-9397-08002B2CF9AE}" pid="56" name="Groups">
    <vt:lpwstr/>
  </property>
  <property fmtid="{D5CDD505-2E9C-101B-9397-08002B2CF9AE}" pid="57" name="Topics">
    <vt:lpwstr/>
  </property>
  <property fmtid="{D5CDD505-2E9C-101B-9397-08002B2CF9AE}" pid="58" name="Languages">
    <vt:lpwstr/>
  </property>
  <property fmtid="{D5CDD505-2E9C-101B-9397-08002B2CF9AE}" pid="59" name="of67e5d4b76f4a9db8769983fda9cec0">
    <vt:lpwstr/>
  </property>
  <property fmtid="{D5CDD505-2E9C-101B-9397-08002B2CF9AE}" pid="60" name="SharedWithUsers">
    <vt:lpwstr>103770;#Rasmus Knappe;#58860;#Matthias Maurer</vt:lpwstr>
  </property>
</Properties>
</file>

<file path=docProps/thumbnail.jpeg>
</file>